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</p:sldMasterIdLst>
  <p:notesMasterIdLst>
    <p:notesMasterId r:id="rId150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  <p:sldId id="365" r:id="rId121"/>
    <p:sldId id="366" r:id="rId122"/>
    <p:sldId id="367" r:id="rId123"/>
    <p:sldId id="368" r:id="rId124"/>
    <p:sldId id="369" r:id="rId125"/>
    <p:sldId id="370" r:id="rId126"/>
    <p:sldId id="371" r:id="rId127"/>
    <p:sldId id="372" r:id="rId128"/>
    <p:sldId id="373" r:id="rId129"/>
    <p:sldId id="374" r:id="rId130"/>
    <p:sldId id="375" r:id="rId131"/>
    <p:sldId id="376" r:id="rId132"/>
    <p:sldId id="377" r:id="rId133"/>
    <p:sldId id="378" r:id="rId134"/>
    <p:sldId id="379" r:id="rId135"/>
    <p:sldId id="380" r:id="rId136"/>
    <p:sldId id="381" r:id="rId137"/>
    <p:sldId id="382" r:id="rId138"/>
    <p:sldId id="383" r:id="rId139"/>
    <p:sldId id="394" r:id="rId140"/>
    <p:sldId id="395" r:id="rId141"/>
    <p:sldId id="396" r:id="rId142"/>
    <p:sldId id="387" r:id="rId143"/>
    <p:sldId id="388" r:id="rId144"/>
    <p:sldId id="389" r:id="rId145"/>
    <p:sldId id="390" r:id="rId146"/>
    <p:sldId id="391" r:id="rId147"/>
    <p:sldId id="392" r:id="rId148"/>
    <p:sldId id="393" r:id="rId149"/>
  </p:sldIdLst>
  <p:sldSz cx="12192000" cy="6858000"/>
  <p:notesSz cx="7559675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Noto Sans SC Regula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996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63" Type="http://schemas.openxmlformats.org/officeDocument/2006/relationships/slide" Target="slides/slide52.xml"/><Relationship Id="rId84" Type="http://schemas.openxmlformats.org/officeDocument/2006/relationships/slide" Target="slides/slide73.xml"/><Relationship Id="rId138" Type="http://schemas.openxmlformats.org/officeDocument/2006/relationships/slide" Target="slides/slide127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53" Type="http://schemas.openxmlformats.org/officeDocument/2006/relationships/slide" Target="slides/slide42.xml"/><Relationship Id="rId74" Type="http://schemas.openxmlformats.org/officeDocument/2006/relationships/slide" Target="slides/slide63.xml"/><Relationship Id="rId128" Type="http://schemas.openxmlformats.org/officeDocument/2006/relationships/slide" Target="slides/slide117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51" Type="http://schemas.openxmlformats.org/officeDocument/2006/relationships/presProps" Target="presProps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53" Type="http://schemas.openxmlformats.org/officeDocument/2006/relationships/theme" Target="theme/theme1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5.xml"/><Relationship Id="rId47" Type="http://schemas.openxmlformats.org/officeDocument/2006/relationships/slide" Target="slides/slide36.xml"/><Relationship Id="rId68" Type="http://schemas.openxmlformats.org/officeDocument/2006/relationships/slide" Target="slides/slide57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54" Type="http://schemas.openxmlformats.org/officeDocument/2006/relationships/tableStyles" Target="tableStyles.xml"/><Relationship Id="rId16" Type="http://schemas.openxmlformats.org/officeDocument/2006/relationships/slide" Target="slides/slide5.xml"/><Relationship Id="rId37" Type="http://schemas.openxmlformats.org/officeDocument/2006/relationships/slide" Target="slides/slide26.xml"/><Relationship Id="rId58" Type="http://schemas.openxmlformats.org/officeDocument/2006/relationships/slide" Target="slides/slide47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44" Type="http://schemas.openxmlformats.org/officeDocument/2006/relationships/slide" Target="slides/slide133.xml"/><Relationship Id="rId90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76597F18-C3CA-59EC-9DD1-6E96F5CF3B65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0" y="8128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39E55CA-0240-68E8-BC9B-23863448C09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6F6ED74-9266-C870-2ECE-E06D367F2A6E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B2918355-E062-C70F-B884-62C0EA7E57F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3C263566-65CD-4A68-92CA-18863273417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A3B85D2B-5383-59A6-93C4-BC18B9C7889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fld id="{F8141B98-FC55-4BB4-9127-870CC3F60C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CE6C2894-5876-AE88-40EB-F63311A426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4D71577-23EA-462F-98AD-B39662EC188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8F7021E2-D709-D122-513E-1935369102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ACDABFF1-06FB-0B83-EEF5-3B5793C5947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C1E6E1B6-F132-9D17-8AED-EB3FB43CA5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770C937-42D3-4846-B0FC-8EE944A74AD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961EC323-8C32-B443-463E-22ECA6756D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33337B4B-BA9A-5EB8-D135-22172016054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6">
            <a:extLst>
              <a:ext uri="{FF2B5EF4-FFF2-40B4-BE49-F238E27FC236}">
                <a16:creationId xmlns:a16="http://schemas.microsoft.com/office/drawing/2014/main" id="{4201EE5E-A056-58BA-C644-800AAB6514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5583817-2380-4283-9BDD-A1DA4627016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17091" name="Rectangle 1">
            <a:extLst>
              <a:ext uri="{FF2B5EF4-FFF2-40B4-BE49-F238E27FC236}">
                <a16:creationId xmlns:a16="http://schemas.microsoft.com/office/drawing/2014/main" id="{0F369B06-F48B-C322-E1CC-2B1147F463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7092" name="Rectangle 2">
            <a:extLst>
              <a:ext uri="{FF2B5EF4-FFF2-40B4-BE49-F238E27FC236}">
                <a16:creationId xmlns:a16="http://schemas.microsoft.com/office/drawing/2014/main" id="{8224C4A3-8119-C2C3-B62C-6A2D0EFB8CD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6">
            <a:extLst>
              <a:ext uri="{FF2B5EF4-FFF2-40B4-BE49-F238E27FC236}">
                <a16:creationId xmlns:a16="http://schemas.microsoft.com/office/drawing/2014/main" id="{EC708214-702B-9144-5E96-4A0A2CD50E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49F1DE7A-7D36-4A7E-900A-29C8B85FFBC1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19139" name="Rectangle 1">
            <a:extLst>
              <a:ext uri="{FF2B5EF4-FFF2-40B4-BE49-F238E27FC236}">
                <a16:creationId xmlns:a16="http://schemas.microsoft.com/office/drawing/2014/main" id="{5976B619-7F4B-ECFE-CEBB-EB98B552D8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9140" name="Rectangle 2">
            <a:extLst>
              <a:ext uri="{FF2B5EF4-FFF2-40B4-BE49-F238E27FC236}">
                <a16:creationId xmlns:a16="http://schemas.microsoft.com/office/drawing/2014/main" id="{660AB7EB-7BF8-E754-A083-A216D47E0FA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6">
            <a:extLst>
              <a:ext uri="{FF2B5EF4-FFF2-40B4-BE49-F238E27FC236}">
                <a16:creationId xmlns:a16="http://schemas.microsoft.com/office/drawing/2014/main" id="{12AA7740-54AF-7554-E5EA-79A10D63CA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FB11270-65BC-40E0-BF39-17EC0BFAA87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21187" name="Rectangle 1">
            <a:extLst>
              <a:ext uri="{FF2B5EF4-FFF2-40B4-BE49-F238E27FC236}">
                <a16:creationId xmlns:a16="http://schemas.microsoft.com/office/drawing/2014/main" id="{C45BF1B7-30FE-CACB-FEDF-EB6AAAC72A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1188" name="Rectangle 2">
            <a:extLst>
              <a:ext uri="{FF2B5EF4-FFF2-40B4-BE49-F238E27FC236}">
                <a16:creationId xmlns:a16="http://schemas.microsoft.com/office/drawing/2014/main" id="{496F5F15-4B3D-8762-A9A7-542F72C52C2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6">
            <a:extLst>
              <a:ext uri="{FF2B5EF4-FFF2-40B4-BE49-F238E27FC236}">
                <a16:creationId xmlns:a16="http://schemas.microsoft.com/office/drawing/2014/main" id="{DAA61438-F547-25ED-A2A5-3A0C23EBEA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52B2E7F-6040-4114-B886-C4A9822FA65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23235" name="Rectangle 1">
            <a:extLst>
              <a:ext uri="{FF2B5EF4-FFF2-40B4-BE49-F238E27FC236}">
                <a16:creationId xmlns:a16="http://schemas.microsoft.com/office/drawing/2014/main" id="{7406B8F7-B820-D054-5F90-88B8E0EA57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3236" name="Rectangle 2">
            <a:extLst>
              <a:ext uri="{FF2B5EF4-FFF2-40B4-BE49-F238E27FC236}">
                <a16:creationId xmlns:a16="http://schemas.microsoft.com/office/drawing/2014/main" id="{47698F09-2AFB-8B61-6EB3-1ECB3A9E0E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6">
            <a:extLst>
              <a:ext uri="{FF2B5EF4-FFF2-40B4-BE49-F238E27FC236}">
                <a16:creationId xmlns:a16="http://schemas.microsoft.com/office/drawing/2014/main" id="{0DEEC8B1-BF39-B30B-A1D0-FBFE74B42B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677C121-9049-4D32-A549-8CFAEB84171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25283" name="Rectangle 1">
            <a:extLst>
              <a:ext uri="{FF2B5EF4-FFF2-40B4-BE49-F238E27FC236}">
                <a16:creationId xmlns:a16="http://schemas.microsoft.com/office/drawing/2014/main" id="{F1DEA62D-8670-A445-E2C4-14D7A1D64E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284" name="Rectangle 2">
            <a:extLst>
              <a:ext uri="{FF2B5EF4-FFF2-40B4-BE49-F238E27FC236}">
                <a16:creationId xmlns:a16="http://schemas.microsoft.com/office/drawing/2014/main" id="{4C808F5F-7330-E6AB-D7B8-A5BD38EEF6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6">
            <a:extLst>
              <a:ext uri="{FF2B5EF4-FFF2-40B4-BE49-F238E27FC236}">
                <a16:creationId xmlns:a16="http://schemas.microsoft.com/office/drawing/2014/main" id="{543AB131-9B63-54D3-6574-E3F9F730AC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CA9A4FF-4D41-4785-A9AA-7D160BA4CED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27331" name="Rectangle 1">
            <a:extLst>
              <a:ext uri="{FF2B5EF4-FFF2-40B4-BE49-F238E27FC236}">
                <a16:creationId xmlns:a16="http://schemas.microsoft.com/office/drawing/2014/main" id="{E9EA1835-F206-B311-60B0-EB973671CF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7332" name="Rectangle 2">
            <a:extLst>
              <a:ext uri="{FF2B5EF4-FFF2-40B4-BE49-F238E27FC236}">
                <a16:creationId xmlns:a16="http://schemas.microsoft.com/office/drawing/2014/main" id="{A10B4B43-0AE0-7852-00DA-7683BBDC9B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6">
            <a:extLst>
              <a:ext uri="{FF2B5EF4-FFF2-40B4-BE49-F238E27FC236}">
                <a16:creationId xmlns:a16="http://schemas.microsoft.com/office/drawing/2014/main" id="{F5A02418-A063-1FD1-0BC2-130A13BE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CF0A749-3172-49C5-9371-8F3640E848B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29379" name="Rectangle 1">
            <a:extLst>
              <a:ext uri="{FF2B5EF4-FFF2-40B4-BE49-F238E27FC236}">
                <a16:creationId xmlns:a16="http://schemas.microsoft.com/office/drawing/2014/main" id="{61B61AF9-E63E-11CD-1253-48DA65A598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9380" name="Rectangle 2">
            <a:extLst>
              <a:ext uri="{FF2B5EF4-FFF2-40B4-BE49-F238E27FC236}">
                <a16:creationId xmlns:a16="http://schemas.microsoft.com/office/drawing/2014/main" id="{218D354F-078A-7799-5DCD-E952BBFEFE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6">
            <a:extLst>
              <a:ext uri="{FF2B5EF4-FFF2-40B4-BE49-F238E27FC236}">
                <a16:creationId xmlns:a16="http://schemas.microsoft.com/office/drawing/2014/main" id="{314706AB-8D94-627B-0CC1-B187A50A92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AF37077-DD15-4B17-AC11-7FFEC888719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31427" name="Rectangle 1">
            <a:extLst>
              <a:ext uri="{FF2B5EF4-FFF2-40B4-BE49-F238E27FC236}">
                <a16:creationId xmlns:a16="http://schemas.microsoft.com/office/drawing/2014/main" id="{33FB4960-C027-72AD-3046-6EE098B2BB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1428" name="Rectangle 2">
            <a:extLst>
              <a:ext uri="{FF2B5EF4-FFF2-40B4-BE49-F238E27FC236}">
                <a16:creationId xmlns:a16="http://schemas.microsoft.com/office/drawing/2014/main" id="{C797A32C-B026-4F1F-9302-26446E04581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6">
            <a:extLst>
              <a:ext uri="{FF2B5EF4-FFF2-40B4-BE49-F238E27FC236}">
                <a16:creationId xmlns:a16="http://schemas.microsoft.com/office/drawing/2014/main" id="{766358F0-230E-B319-E5E9-BD2CF62D23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E5425D0-3E59-4FC0-BE2F-CA94D064904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33475" name="Rectangle 1">
            <a:extLst>
              <a:ext uri="{FF2B5EF4-FFF2-40B4-BE49-F238E27FC236}">
                <a16:creationId xmlns:a16="http://schemas.microsoft.com/office/drawing/2014/main" id="{B3E0D211-D36B-ADBF-3405-44B061EEC9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3476" name="Rectangle 2">
            <a:extLst>
              <a:ext uri="{FF2B5EF4-FFF2-40B4-BE49-F238E27FC236}">
                <a16:creationId xmlns:a16="http://schemas.microsoft.com/office/drawing/2014/main" id="{3F0E9274-C6E3-E0A2-7D33-EC4E7AC2D36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6">
            <a:extLst>
              <a:ext uri="{FF2B5EF4-FFF2-40B4-BE49-F238E27FC236}">
                <a16:creationId xmlns:a16="http://schemas.microsoft.com/office/drawing/2014/main" id="{99076F23-8EBC-8947-2C20-FB5FAD91B1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06A7123-7C01-4A9C-BD64-05C8349A738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109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35523" name="Rectangle 1">
            <a:extLst>
              <a:ext uri="{FF2B5EF4-FFF2-40B4-BE49-F238E27FC236}">
                <a16:creationId xmlns:a16="http://schemas.microsoft.com/office/drawing/2014/main" id="{F0C62101-5853-1E2C-5DEA-3513587DA6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24" name="Rectangle 2">
            <a:extLst>
              <a:ext uri="{FF2B5EF4-FFF2-40B4-BE49-F238E27FC236}">
                <a16:creationId xmlns:a16="http://schemas.microsoft.com/office/drawing/2014/main" id="{9C746412-8EC0-FE5A-F0C0-32BFF04E8EC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E715B2C9-574F-C17A-A4E6-7DCB5C9EEC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26B6599-5E1B-458B-89D1-A3D826AE6B3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103A6333-0CDD-62C4-004C-85399EB904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798C3017-4B2D-8035-47D2-18E289E4171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6">
            <a:extLst>
              <a:ext uri="{FF2B5EF4-FFF2-40B4-BE49-F238E27FC236}">
                <a16:creationId xmlns:a16="http://schemas.microsoft.com/office/drawing/2014/main" id="{09C2721E-AAD0-14A6-863F-ED7B69FB4D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87E5D5A-DA41-40B3-993B-54032393F198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37571" name="Rectangle 1">
            <a:extLst>
              <a:ext uri="{FF2B5EF4-FFF2-40B4-BE49-F238E27FC236}">
                <a16:creationId xmlns:a16="http://schemas.microsoft.com/office/drawing/2014/main" id="{ED893685-21E0-83A0-581F-B3D0F8B2AF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7572" name="Rectangle 2">
            <a:extLst>
              <a:ext uri="{FF2B5EF4-FFF2-40B4-BE49-F238E27FC236}">
                <a16:creationId xmlns:a16="http://schemas.microsoft.com/office/drawing/2014/main" id="{61B1EE6B-26B8-4A89-39C1-1DED3DD2C75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6">
            <a:extLst>
              <a:ext uri="{FF2B5EF4-FFF2-40B4-BE49-F238E27FC236}">
                <a16:creationId xmlns:a16="http://schemas.microsoft.com/office/drawing/2014/main" id="{E29D4225-E412-EEE4-F82E-799D210928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0239413-795D-43C1-8BC7-CB97FFEA9F0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39619" name="Rectangle 1">
            <a:extLst>
              <a:ext uri="{FF2B5EF4-FFF2-40B4-BE49-F238E27FC236}">
                <a16:creationId xmlns:a16="http://schemas.microsoft.com/office/drawing/2014/main" id="{C3BD1806-C8E5-2686-2186-7F71C6D001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9620" name="Rectangle 2">
            <a:extLst>
              <a:ext uri="{FF2B5EF4-FFF2-40B4-BE49-F238E27FC236}">
                <a16:creationId xmlns:a16="http://schemas.microsoft.com/office/drawing/2014/main" id="{D3FD43D9-7666-3266-D74C-50EA37983ED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6">
            <a:extLst>
              <a:ext uri="{FF2B5EF4-FFF2-40B4-BE49-F238E27FC236}">
                <a16:creationId xmlns:a16="http://schemas.microsoft.com/office/drawing/2014/main" id="{33A6BE1C-2BC2-34B0-CAED-2265642E09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BA86932-1651-4744-A4DE-7F75AE0FF54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41667" name="Rectangle 1">
            <a:extLst>
              <a:ext uri="{FF2B5EF4-FFF2-40B4-BE49-F238E27FC236}">
                <a16:creationId xmlns:a16="http://schemas.microsoft.com/office/drawing/2014/main" id="{9E8DE5FE-15F2-8E3C-5E93-4BD3354589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1668" name="Rectangle 2">
            <a:extLst>
              <a:ext uri="{FF2B5EF4-FFF2-40B4-BE49-F238E27FC236}">
                <a16:creationId xmlns:a16="http://schemas.microsoft.com/office/drawing/2014/main" id="{E9432495-3252-2A0F-E881-3D501F1DCA2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6">
            <a:extLst>
              <a:ext uri="{FF2B5EF4-FFF2-40B4-BE49-F238E27FC236}">
                <a16:creationId xmlns:a16="http://schemas.microsoft.com/office/drawing/2014/main" id="{4A945DB0-F05A-DE49-9865-C4814E9FF6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63EE5E9-1CBE-4D81-9407-4E33A955C2F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43715" name="Rectangle 1">
            <a:extLst>
              <a:ext uri="{FF2B5EF4-FFF2-40B4-BE49-F238E27FC236}">
                <a16:creationId xmlns:a16="http://schemas.microsoft.com/office/drawing/2014/main" id="{F140836A-1F2D-E4C7-34EC-F0E25F5BDD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3716" name="Rectangle 2">
            <a:extLst>
              <a:ext uri="{FF2B5EF4-FFF2-40B4-BE49-F238E27FC236}">
                <a16:creationId xmlns:a16="http://schemas.microsoft.com/office/drawing/2014/main" id="{E94D3D44-844E-EE01-86AB-511D99F3985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6">
            <a:extLst>
              <a:ext uri="{FF2B5EF4-FFF2-40B4-BE49-F238E27FC236}">
                <a16:creationId xmlns:a16="http://schemas.microsoft.com/office/drawing/2014/main" id="{FB91B412-2321-316D-9C13-09086A3A24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E9BF9BD-6347-4364-A0CC-DA3778F80FF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45763" name="Rectangle 1">
            <a:extLst>
              <a:ext uri="{FF2B5EF4-FFF2-40B4-BE49-F238E27FC236}">
                <a16:creationId xmlns:a16="http://schemas.microsoft.com/office/drawing/2014/main" id="{E7989766-8CAF-10D6-8479-364D0877DF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64" name="Rectangle 2">
            <a:extLst>
              <a:ext uri="{FF2B5EF4-FFF2-40B4-BE49-F238E27FC236}">
                <a16:creationId xmlns:a16="http://schemas.microsoft.com/office/drawing/2014/main" id="{9CF5FC41-C014-1D4A-239D-AF28748E333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>
            <a:extLst>
              <a:ext uri="{FF2B5EF4-FFF2-40B4-BE49-F238E27FC236}">
                <a16:creationId xmlns:a16="http://schemas.microsoft.com/office/drawing/2014/main" id="{091B1607-F305-4844-8F40-555BC79F80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3A1F422-6D75-4397-AB8B-9B5F7689E9F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47811" name="Rectangle 1">
            <a:extLst>
              <a:ext uri="{FF2B5EF4-FFF2-40B4-BE49-F238E27FC236}">
                <a16:creationId xmlns:a16="http://schemas.microsoft.com/office/drawing/2014/main" id="{638C2606-8576-F558-9F27-349F08EA84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2" name="Rectangle 2">
            <a:extLst>
              <a:ext uri="{FF2B5EF4-FFF2-40B4-BE49-F238E27FC236}">
                <a16:creationId xmlns:a16="http://schemas.microsoft.com/office/drawing/2014/main" id="{9B679450-31F4-B8C5-E636-D2C9CFC5943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6">
            <a:extLst>
              <a:ext uri="{FF2B5EF4-FFF2-40B4-BE49-F238E27FC236}">
                <a16:creationId xmlns:a16="http://schemas.microsoft.com/office/drawing/2014/main" id="{50D1799E-4317-9A94-CAA9-4EF9992FC2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7D1D479-49D3-4170-80F7-820F9790CA8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49859" name="Rectangle 1">
            <a:extLst>
              <a:ext uri="{FF2B5EF4-FFF2-40B4-BE49-F238E27FC236}">
                <a16:creationId xmlns:a16="http://schemas.microsoft.com/office/drawing/2014/main" id="{9D5CC397-962B-8196-7C96-EE4559D341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9860" name="Rectangle 2">
            <a:extLst>
              <a:ext uri="{FF2B5EF4-FFF2-40B4-BE49-F238E27FC236}">
                <a16:creationId xmlns:a16="http://schemas.microsoft.com/office/drawing/2014/main" id="{6388CD1B-B99B-5D23-8B9E-1FB8EDAD81C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6">
            <a:extLst>
              <a:ext uri="{FF2B5EF4-FFF2-40B4-BE49-F238E27FC236}">
                <a16:creationId xmlns:a16="http://schemas.microsoft.com/office/drawing/2014/main" id="{3D2BCC85-0A6A-97A5-FE0E-6222A9B931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AEF65D8-37C1-4BFE-950A-2764BE6EAA38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51907" name="Rectangle 1">
            <a:extLst>
              <a:ext uri="{FF2B5EF4-FFF2-40B4-BE49-F238E27FC236}">
                <a16:creationId xmlns:a16="http://schemas.microsoft.com/office/drawing/2014/main" id="{2F137659-5B37-9880-7563-0AA50847D5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1908" name="Rectangle 2">
            <a:extLst>
              <a:ext uri="{FF2B5EF4-FFF2-40B4-BE49-F238E27FC236}">
                <a16:creationId xmlns:a16="http://schemas.microsoft.com/office/drawing/2014/main" id="{6744A897-922D-68DC-97E0-71F8B06B875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6">
            <a:extLst>
              <a:ext uri="{FF2B5EF4-FFF2-40B4-BE49-F238E27FC236}">
                <a16:creationId xmlns:a16="http://schemas.microsoft.com/office/drawing/2014/main" id="{72166B04-B66B-BAD3-E832-BAA3139188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B9F0E42-97B5-4FAA-9CB2-B87A76C0463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53955" name="Rectangle 1">
            <a:extLst>
              <a:ext uri="{FF2B5EF4-FFF2-40B4-BE49-F238E27FC236}">
                <a16:creationId xmlns:a16="http://schemas.microsoft.com/office/drawing/2014/main" id="{16C2813E-DDFA-3279-6758-10E1692E27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3956" name="Rectangle 2">
            <a:extLst>
              <a:ext uri="{FF2B5EF4-FFF2-40B4-BE49-F238E27FC236}">
                <a16:creationId xmlns:a16="http://schemas.microsoft.com/office/drawing/2014/main" id="{EFB54502-7C6F-2313-2AEB-783753FBF08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6">
            <a:extLst>
              <a:ext uri="{FF2B5EF4-FFF2-40B4-BE49-F238E27FC236}">
                <a16:creationId xmlns:a16="http://schemas.microsoft.com/office/drawing/2014/main" id="{E1591604-F9D7-3C85-F4D7-A5EA15126C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2C0B4E3-701A-4130-AE88-57DE2AF9635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119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56003" name="Rectangle 1">
            <a:extLst>
              <a:ext uri="{FF2B5EF4-FFF2-40B4-BE49-F238E27FC236}">
                <a16:creationId xmlns:a16="http://schemas.microsoft.com/office/drawing/2014/main" id="{FD49DF85-72AD-99FC-A882-97F7C84D1C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04" name="Rectangle 2">
            <a:extLst>
              <a:ext uri="{FF2B5EF4-FFF2-40B4-BE49-F238E27FC236}">
                <a16:creationId xmlns:a16="http://schemas.microsoft.com/office/drawing/2014/main" id="{9ECA03E5-410F-AF58-F7E8-B0DAEA2757B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CF8219B7-4CC7-C2AB-4CC3-64C1B5A9B7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B11821C-ED9F-4210-ACBF-4C0E021B2BC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C0E1FDAF-363D-0ECC-4A34-07B7340245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52903E95-707C-EC43-3D6A-A48D0D8F782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6">
            <a:extLst>
              <a:ext uri="{FF2B5EF4-FFF2-40B4-BE49-F238E27FC236}">
                <a16:creationId xmlns:a16="http://schemas.microsoft.com/office/drawing/2014/main" id="{6C2EA36F-B180-12A4-9F06-63E2DBB87D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95DB612-14DA-483F-86F7-129436F0DD6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58051" name="Rectangle 1">
            <a:extLst>
              <a:ext uri="{FF2B5EF4-FFF2-40B4-BE49-F238E27FC236}">
                <a16:creationId xmlns:a16="http://schemas.microsoft.com/office/drawing/2014/main" id="{7655A37E-2F0B-2A49-BDE5-C7F8B52B67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8052" name="Rectangle 2">
            <a:extLst>
              <a:ext uri="{FF2B5EF4-FFF2-40B4-BE49-F238E27FC236}">
                <a16:creationId xmlns:a16="http://schemas.microsoft.com/office/drawing/2014/main" id="{14D46568-DB0C-2116-1B01-93A70CCD076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6">
            <a:extLst>
              <a:ext uri="{FF2B5EF4-FFF2-40B4-BE49-F238E27FC236}">
                <a16:creationId xmlns:a16="http://schemas.microsoft.com/office/drawing/2014/main" id="{C9280632-0051-8311-4EC3-BEA5A6147D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B2B4295-245F-4FF9-9FF9-7A65D187DF2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60099" name="Rectangle 1">
            <a:extLst>
              <a:ext uri="{FF2B5EF4-FFF2-40B4-BE49-F238E27FC236}">
                <a16:creationId xmlns:a16="http://schemas.microsoft.com/office/drawing/2014/main" id="{E38891FB-9374-57F5-E9B5-2021C1DFF4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0100" name="Rectangle 2">
            <a:extLst>
              <a:ext uri="{FF2B5EF4-FFF2-40B4-BE49-F238E27FC236}">
                <a16:creationId xmlns:a16="http://schemas.microsoft.com/office/drawing/2014/main" id="{5B044A72-0AC0-5127-498B-BC19A0D4FAF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6">
            <a:extLst>
              <a:ext uri="{FF2B5EF4-FFF2-40B4-BE49-F238E27FC236}">
                <a16:creationId xmlns:a16="http://schemas.microsoft.com/office/drawing/2014/main" id="{9B3DA595-E892-B7B0-11AF-D12F9AB4E8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9384DDC-3952-4A92-B02E-6AE23FA0A83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62147" name="Rectangle 1">
            <a:extLst>
              <a:ext uri="{FF2B5EF4-FFF2-40B4-BE49-F238E27FC236}">
                <a16:creationId xmlns:a16="http://schemas.microsoft.com/office/drawing/2014/main" id="{203E071B-002A-E235-9696-ED829121CB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2148" name="Rectangle 2">
            <a:extLst>
              <a:ext uri="{FF2B5EF4-FFF2-40B4-BE49-F238E27FC236}">
                <a16:creationId xmlns:a16="http://schemas.microsoft.com/office/drawing/2014/main" id="{EDE8DB52-4E50-2986-F37B-ECA6083C538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6">
            <a:extLst>
              <a:ext uri="{FF2B5EF4-FFF2-40B4-BE49-F238E27FC236}">
                <a16:creationId xmlns:a16="http://schemas.microsoft.com/office/drawing/2014/main" id="{893B83C3-6196-3996-4CA6-8CBCD563CC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7C5BE43-0779-4824-B6F5-443E4C5A4931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64195" name="Rectangle 1">
            <a:extLst>
              <a:ext uri="{FF2B5EF4-FFF2-40B4-BE49-F238E27FC236}">
                <a16:creationId xmlns:a16="http://schemas.microsoft.com/office/drawing/2014/main" id="{4E93B186-8C8C-8B36-22FD-1F574E79A1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4196" name="Rectangle 2">
            <a:extLst>
              <a:ext uri="{FF2B5EF4-FFF2-40B4-BE49-F238E27FC236}">
                <a16:creationId xmlns:a16="http://schemas.microsoft.com/office/drawing/2014/main" id="{0B4839EA-D46A-9403-96D5-1C94E0C7A17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6">
            <a:extLst>
              <a:ext uri="{FF2B5EF4-FFF2-40B4-BE49-F238E27FC236}">
                <a16:creationId xmlns:a16="http://schemas.microsoft.com/office/drawing/2014/main" id="{A75BC4EC-A9F8-63AC-02AC-59C00CF0F5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805D55C-2660-4FD5-B6E1-D71CD8821D3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66243" name="Rectangle 1">
            <a:extLst>
              <a:ext uri="{FF2B5EF4-FFF2-40B4-BE49-F238E27FC236}">
                <a16:creationId xmlns:a16="http://schemas.microsoft.com/office/drawing/2014/main" id="{01B14D85-3ED1-1A5B-1B04-0B6CCE5428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44" name="Rectangle 2">
            <a:extLst>
              <a:ext uri="{FF2B5EF4-FFF2-40B4-BE49-F238E27FC236}">
                <a16:creationId xmlns:a16="http://schemas.microsoft.com/office/drawing/2014/main" id="{E8D393AD-3223-5E14-8EB0-342A4B7B9ED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6">
            <a:extLst>
              <a:ext uri="{FF2B5EF4-FFF2-40B4-BE49-F238E27FC236}">
                <a16:creationId xmlns:a16="http://schemas.microsoft.com/office/drawing/2014/main" id="{53530D8F-B22B-268B-E903-F9271D7458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DF6C9BE-F7CA-4104-840D-7B39A35F1D2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68291" name="Rectangle 1">
            <a:extLst>
              <a:ext uri="{FF2B5EF4-FFF2-40B4-BE49-F238E27FC236}">
                <a16:creationId xmlns:a16="http://schemas.microsoft.com/office/drawing/2014/main" id="{DAE167AC-AA85-4F5B-94D8-F6B122A147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8292" name="Rectangle 2">
            <a:extLst>
              <a:ext uri="{FF2B5EF4-FFF2-40B4-BE49-F238E27FC236}">
                <a16:creationId xmlns:a16="http://schemas.microsoft.com/office/drawing/2014/main" id="{662099F4-E471-673C-60E1-8D37CAF40D2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6">
            <a:extLst>
              <a:ext uri="{FF2B5EF4-FFF2-40B4-BE49-F238E27FC236}">
                <a16:creationId xmlns:a16="http://schemas.microsoft.com/office/drawing/2014/main" id="{36DF80B9-689D-5C1B-0DC6-AF62B06634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8BB2F8C-F0AD-4BFD-81F9-B0F4E81B6EA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70339" name="Rectangle 1">
            <a:extLst>
              <a:ext uri="{FF2B5EF4-FFF2-40B4-BE49-F238E27FC236}">
                <a16:creationId xmlns:a16="http://schemas.microsoft.com/office/drawing/2014/main" id="{BF3DADC7-9DA6-DAEE-7079-5BFC8542D3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0340" name="Rectangle 2">
            <a:extLst>
              <a:ext uri="{FF2B5EF4-FFF2-40B4-BE49-F238E27FC236}">
                <a16:creationId xmlns:a16="http://schemas.microsoft.com/office/drawing/2014/main" id="{1189D457-402C-9131-9491-3ADFB2DC197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6">
            <a:extLst>
              <a:ext uri="{FF2B5EF4-FFF2-40B4-BE49-F238E27FC236}">
                <a16:creationId xmlns:a16="http://schemas.microsoft.com/office/drawing/2014/main" id="{21DF366C-5F98-672D-E25D-5596BE0A3D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446882A6-A5B4-4902-AD81-8904CBE7A9A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72387" name="Rectangle 1">
            <a:extLst>
              <a:ext uri="{FF2B5EF4-FFF2-40B4-BE49-F238E27FC236}">
                <a16:creationId xmlns:a16="http://schemas.microsoft.com/office/drawing/2014/main" id="{6D0B69D4-9FBA-9FC9-80FA-08DB25CE49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2388" name="Rectangle 2">
            <a:extLst>
              <a:ext uri="{FF2B5EF4-FFF2-40B4-BE49-F238E27FC236}">
                <a16:creationId xmlns:a16="http://schemas.microsoft.com/office/drawing/2014/main" id="{AE6471F4-420B-6B98-5B4C-51CA6A23353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6">
            <a:extLst>
              <a:ext uri="{FF2B5EF4-FFF2-40B4-BE49-F238E27FC236}">
                <a16:creationId xmlns:a16="http://schemas.microsoft.com/office/drawing/2014/main" id="{52E068C8-3BDF-8471-D7F1-4F956B2660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F8C74C8-E5F3-4A56-82C9-C29A3858745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128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74435" name="Rectangle 1">
            <a:extLst>
              <a:ext uri="{FF2B5EF4-FFF2-40B4-BE49-F238E27FC236}">
                <a16:creationId xmlns:a16="http://schemas.microsoft.com/office/drawing/2014/main" id="{A388FFA0-6F2C-2769-8923-C0D8AEFF0D2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4436" name="Rectangle 2">
            <a:extLst>
              <a:ext uri="{FF2B5EF4-FFF2-40B4-BE49-F238E27FC236}">
                <a16:creationId xmlns:a16="http://schemas.microsoft.com/office/drawing/2014/main" id="{8C8B0B58-2EE5-B738-0BC3-2CCC12BC734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6">
            <a:extLst>
              <a:ext uri="{FF2B5EF4-FFF2-40B4-BE49-F238E27FC236}">
                <a16:creationId xmlns:a16="http://schemas.microsoft.com/office/drawing/2014/main" id="{499C57EB-46E9-E81C-7D83-012FBD337F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6736407-6B51-4001-9834-97FF06F7790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82627" name="Rectangle 1">
            <a:extLst>
              <a:ext uri="{FF2B5EF4-FFF2-40B4-BE49-F238E27FC236}">
                <a16:creationId xmlns:a16="http://schemas.microsoft.com/office/drawing/2014/main" id="{6E252598-DC72-37ED-543B-83189CAF52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2628" name="Rectangle 2">
            <a:extLst>
              <a:ext uri="{FF2B5EF4-FFF2-40B4-BE49-F238E27FC236}">
                <a16:creationId xmlns:a16="http://schemas.microsoft.com/office/drawing/2014/main" id="{AAC1FB0F-BF84-AA5B-38CB-6C1A00FB37F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CCD3F65D-431F-37B4-D298-78CE49949B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6040737-2ED3-45EF-AEE7-B4A852912488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17C9945-2C9E-3038-2D37-69DFD6A4E9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361BD53E-CC29-13FF-094B-6B1A65F68E6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6">
            <a:extLst>
              <a:ext uri="{FF2B5EF4-FFF2-40B4-BE49-F238E27FC236}">
                <a16:creationId xmlns:a16="http://schemas.microsoft.com/office/drawing/2014/main" id="{A73A7EAC-C52B-D282-9E2E-ADFCCB9375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D2A4438-9D0B-4DDA-8761-1755AED5E48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84675" name="Rectangle 1">
            <a:extLst>
              <a:ext uri="{FF2B5EF4-FFF2-40B4-BE49-F238E27FC236}">
                <a16:creationId xmlns:a16="http://schemas.microsoft.com/office/drawing/2014/main" id="{8E5562D2-EEDE-79AA-23F2-942248DADB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4676" name="Rectangle 2">
            <a:extLst>
              <a:ext uri="{FF2B5EF4-FFF2-40B4-BE49-F238E27FC236}">
                <a16:creationId xmlns:a16="http://schemas.microsoft.com/office/drawing/2014/main" id="{A9BF542E-3CCD-F922-0CCD-9C8BC7F73E9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6">
            <a:extLst>
              <a:ext uri="{FF2B5EF4-FFF2-40B4-BE49-F238E27FC236}">
                <a16:creationId xmlns:a16="http://schemas.microsoft.com/office/drawing/2014/main" id="{C59B8E8D-70F2-7F68-B005-5E1DB51AF1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BDA26DD-EA36-4435-84CE-83AE6365B266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86723" name="Rectangle 1">
            <a:extLst>
              <a:ext uri="{FF2B5EF4-FFF2-40B4-BE49-F238E27FC236}">
                <a16:creationId xmlns:a16="http://schemas.microsoft.com/office/drawing/2014/main" id="{DB325EC3-53B0-ED21-6D81-AD660D7B44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24" name="Rectangle 2">
            <a:extLst>
              <a:ext uri="{FF2B5EF4-FFF2-40B4-BE49-F238E27FC236}">
                <a16:creationId xmlns:a16="http://schemas.microsoft.com/office/drawing/2014/main" id="{68124D79-46E6-3A3A-E7EB-E542BB3BC8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6">
            <a:extLst>
              <a:ext uri="{FF2B5EF4-FFF2-40B4-BE49-F238E27FC236}">
                <a16:creationId xmlns:a16="http://schemas.microsoft.com/office/drawing/2014/main" id="{D7272D7F-A2B5-EC73-414F-62F9D51C60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782EFE7-8E68-450B-AB92-28AD97F16AF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88771" name="Rectangle 1">
            <a:extLst>
              <a:ext uri="{FF2B5EF4-FFF2-40B4-BE49-F238E27FC236}">
                <a16:creationId xmlns:a16="http://schemas.microsoft.com/office/drawing/2014/main" id="{6B0E7918-CEE0-C532-F86E-4D1105A917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8772" name="Rectangle 2">
            <a:extLst>
              <a:ext uri="{FF2B5EF4-FFF2-40B4-BE49-F238E27FC236}">
                <a16:creationId xmlns:a16="http://schemas.microsoft.com/office/drawing/2014/main" id="{88358188-7D1B-FC1E-2C2E-B84D1EFCBA7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6">
            <a:extLst>
              <a:ext uri="{FF2B5EF4-FFF2-40B4-BE49-F238E27FC236}">
                <a16:creationId xmlns:a16="http://schemas.microsoft.com/office/drawing/2014/main" id="{9527FF6E-A004-C548-9185-272E3F8F7A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A29EBB3-7E0A-46EA-8F53-3CC72D22CEE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90819" name="Rectangle 1">
            <a:extLst>
              <a:ext uri="{FF2B5EF4-FFF2-40B4-BE49-F238E27FC236}">
                <a16:creationId xmlns:a16="http://schemas.microsoft.com/office/drawing/2014/main" id="{18426DD5-3E5F-B0DC-67A8-51828FD07F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0820" name="Rectangle 2">
            <a:extLst>
              <a:ext uri="{FF2B5EF4-FFF2-40B4-BE49-F238E27FC236}">
                <a16:creationId xmlns:a16="http://schemas.microsoft.com/office/drawing/2014/main" id="{499FEF6F-6D5E-94A2-A103-38696A2DBBE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6">
            <a:extLst>
              <a:ext uri="{FF2B5EF4-FFF2-40B4-BE49-F238E27FC236}">
                <a16:creationId xmlns:a16="http://schemas.microsoft.com/office/drawing/2014/main" id="{D050A50C-EF67-7815-7F1C-B5A2F29642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79A8350-7714-488D-BD40-D4B7112663C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92867" name="Rectangle 1">
            <a:extLst>
              <a:ext uri="{FF2B5EF4-FFF2-40B4-BE49-F238E27FC236}">
                <a16:creationId xmlns:a16="http://schemas.microsoft.com/office/drawing/2014/main" id="{FCD2DF4D-2F46-F0AB-A113-8B379A9199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2868" name="Rectangle 2">
            <a:extLst>
              <a:ext uri="{FF2B5EF4-FFF2-40B4-BE49-F238E27FC236}">
                <a16:creationId xmlns:a16="http://schemas.microsoft.com/office/drawing/2014/main" id="{54403D76-45A0-25B0-3728-A06422E287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6">
            <a:extLst>
              <a:ext uri="{FF2B5EF4-FFF2-40B4-BE49-F238E27FC236}">
                <a16:creationId xmlns:a16="http://schemas.microsoft.com/office/drawing/2014/main" id="{CF73A77D-31DE-7329-2010-950634CD26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9D5E949-39FA-402B-B07D-2EF4C801CAF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138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94915" name="Rectangle 1">
            <a:extLst>
              <a:ext uri="{FF2B5EF4-FFF2-40B4-BE49-F238E27FC236}">
                <a16:creationId xmlns:a16="http://schemas.microsoft.com/office/drawing/2014/main" id="{6F1DB7A4-CF3F-1764-BB4C-0D9BE438EA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4916" name="Rectangle 2">
            <a:extLst>
              <a:ext uri="{FF2B5EF4-FFF2-40B4-BE49-F238E27FC236}">
                <a16:creationId xmlns:a16="http://schemas.microsoft.com/office/drawing/2014/main" id="{5D458110-3155-7F7F-111F-6FEF5890A4A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115A2CDC-63EA-5867-E459-CC04865FE8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CE6FAF6-25E8-4C45-A3E2-85EE72C7AD81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9C5DCB77-E2C6-147E-6CBB-FB85F42C13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1F97257B-43BA-7F37-15AF-F712286BBB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EB182F5B-495F-8F47-0CF7-4AEA27134B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E97835D-06B7-43A0-8996-BEB0194A5AE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933C3D8F-9771-C906-0CC9-773E63D6C7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D703B130-CA8A-40A3-2DEF-F0170659D2E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B7DDCF1F-0598-6A1F-ED15-C49E0331AD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64F6EAA-7693-4EEA-A0C4-647ED1AA774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95406403-940E-81C4-EBBE-70BD3D2B9F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262CD745-EB3F-7703-889E-9BEE8142BC8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>
            <a:extLst>
              <a:ext uri="{FF2B5EF4-FFF2-40B4-BE49-F238E27FC236}">
                <a16:creationId xmlns:a16="http://schemas.microsoft.com/office/drawing/2014/main" id="{3EA6C803-3084-9F85-1085-108CB8FC42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D53979B-904F-4734-882C-169894D3E19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96EC4A0A-2D99-3C6D-5F5D-C7120CE3D5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DECCDA8E-E1FF-6814-878C-89B7001C1D7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896FE836-02AF-D071-1C9D-C3F9AA8A5D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20091DD-B29D-4624-8EF7-8C63E2CDB4A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194F0AE2-6527-247F-034E-65E6C4C6CA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51A572CF-8907-35DF-26F8-314132C91E2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D1F1001A-DCC1-5323-2837-4F69EB0AD9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79071A3F-3FE3-46A2-8511-AA3334C1328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19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883BA19B-F726-0484-DA7B-0CA14738C9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73A4EACD-17E2-CFD5-16E5-EF0BC57FB25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B9B12007-8650-3995-07EE-88A2FFDCD9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7653ED96-851B-43B6-8429-8880E5F505D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1EF38143-2AF1-D2A6-EC94-EA49D57B65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ACB79DCF-0495-D212-1E01-64EE3A5B56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A8E9141E-3A0C-AA10-CD00-D4A914E7D1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84CA9D4-F8AB-4DC7-A502-E9721294011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059F6BB3-A4E9-55DE-1362-72C3715E15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32E20110-C59C-06E3-B0AE-F3C4FEA7DAB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>
            <a:extLst>
              <a:ext uri="{FF2B5EF4-FFF2-40B4-BE49-F238E27FC236}">
                <a16:creationId xmlns:a16="http://schemas.microsoft.com/office/drawing/2014/main" id="{7550C7D5-5EF4-BC85-98CF-BF9615065CC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4B7F9CB-00B7-476D-9EBE-F45AE83E3C96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325E1A9C-52AB-B7E5-74EB-9BD503A1E6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28D9CAE9-4750-9361-ADF2-BEE5BE2CE68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572F113F-83AD-A2ED-82CC-BE33831E75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61E2C60-C8A5-4D95-94D4-5C8D4D52634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57347" name="Rectangle 1">
            <a:extLst>
              <a:ext uri="{FF2B5EF4-FFF2-40B4-BE49-F238E27FC236}">
                <a16:creationId xmlns:a16="http://schemas.microsoft.com/office/drawing/2014/main" id="{93B2439A-3A77-3947-9F14-E174B39DE5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90352510-0165-11FA-9D72-79908D74FE0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id="{8E45C7D0-D7F6-A961-506D-99031EF68B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F59066D-DA71-4BC5-A6F2-5B0FC92A08F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58305BFA-7FA2-4F41-233F-1ACCA4B3C5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2BFE4469-26EE-1620-9575-0D3BD28A02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>
            <a:extLst>
              <a:ext uri="{FF2B5EF4-FFF2-40B4-BE49-F238E27FC236}">
                <a16:creationId xmlns:a16="http://schemas.microsoft.com/office/drawing/2014/main" id="{F94F9914-7451-03BE-3C07-F9B664645F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AE633E5-6573-4E1A-8642-B8C03A885F4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6433D48B-5792-B90F-869F-0D232CD612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B316B449-2E48-5901-F108-23152BB6254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>
            <a:extLst>
              <a:ext uri="{FF2B5EF4-FFF2-40B4-BE49-F238E27FC236}">
                <a16:creationId xmlns:a16="http://schemas.microsoft.com/office/drawing/2014/main" id="{28E9D37C-E1C7-A255-5C88-41A2B6BCA7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EAC9BC2-C305-4BE3-BC52-70BB50C97D0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63491" name="Rectangle 1">
            <a:extLst>
              <a:ext uri="{FF2B5EF4-FFF2-40B4-BE49-F238E27FC236}">
                <a16:creationId xmlns:a16="http://schemas.microsoft.com/office/drawing/2014/main" id="{ED01D69B-B0AC-1A29-57A1-95F2FC0B9C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042E4B6D-4C66-5C1E-BC6C-511C87F5048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>
            <a:extLst>
              <a:ext uri="{FF2B5EF4-FFF2-40B4-BE49-F238E27FC236}">
                <a16:creationId xmlns:a16="http://schemas.microsoft.com/office/drawing/2014/main" id="{5194FA5A-AEB1-DF49-533B-032E08A430A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FF52D46-6A2F-4C64-A8BA-A665D962083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C73C88E6-E1E4-401F-CAE5-27574DCE16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BA89E776-B42C-E769-7EEF-E4C1E6DD77E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6855AE44-DE0A-62A4-16B5-0D056F26CB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194165C-02A0-41EB-A499-D7627FC8C09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67587" name="Rectangle 1">
            <a:extLst>
              <a:ext uri="{FF2B5EF4-FFF2-40B4-BE49-F238E27FC236}">
                <a16:creationId xmlns:a16="http://schemas.microsoft.com/office/drawing/2014/main" id="{9E7E91E1-8F88-A1C5-AAF0-D0A77C8965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17E03FF5-B884-A151-6304-3DE312BBAC0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>
            <a:extLst>
              <a:ext uri="{FF2B5EF4-FFF2-40B4-BE49-F238E27FC236}">
                <a16:creationId xmlns:a16="http://schemas.microsoft.com/office/drawing/2014/main" id="{DD56DFB7-1942-E452-179D-076C9ED72E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3F4EE29-DEB9-4BD9-8182-A6989E4F59A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0F85AFC5-8A16-A90C-033E-3F27FD5E7D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E3D48801-DF4D-BE48-28E4-A64F2A5138D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4F8D4FD4-E3C8-48FB-F761-C4673F392C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73DEE0A-42D3-4672-81E5-CD5A2EA26D0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29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71683" name="Rectangle 1">
            <a:extLst>
              <a:ext uri="{FF2B5EF4-FFF2-40B4-BE49-F238E27FC236}">
                <a16:creationId xmlns:a16="http://schemas.microsoft.com/office/drawing/2014/main" id="{54029D2F-5270-E8EA-8882-7B171F9F38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E1E91DFC-E055-F3FF-BB79-16441E6530B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0454DBF7-50BC-EF93-68F3-DDB57C600A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C4FADB9-33C8-4C87-91EA-A4D40927E4B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2B58E134-71DF-641D-69B0-F02A2A8449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42AB5396-23C3-53E5-7E76-E7C9A16AA15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A8B6FD2E-A590-B86A-6F34-8773081A69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606493D-BA40-4D8E-B1BC-295DBA5342A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BE4CB564-296D-8DA9-30C9-F20402C760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475C722C-ACAB-38C2-6FF8-73640500A35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>
            <a:extLst>
              <a:ext uri="{FF2B5EF4-FFF2-40B4-BE49-F238E27FC236}">
                <a16:creationId xmlns:a16="http://schemas.microsoft.com/office/drawing/2014/main" id="{F5485F1B-982A-EE41-98A7-1BFC467DBA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40468BBA-94E3-432A-AC69-DE65C7A46CD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75779" name="Rectangle 1">
            <a:extLst>
              <a:ext uri="{FF2B5EF4-FFF2-40B4-BE49-F238E27FC236}">
                <a16:creationId xmlns:a16="http://schemas.microsoft.com/office/drawing/2014/main" id="{C59E4781-64C7-E0BE-E1B5-7F6404F3BC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0B648002-2E1F-D883-4B1C-5033F6EFA7B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>
            <a:extLst>
              <a:ext uri="{FF2B5EF4-FFF2-40B4-BE49-F238E27FC236}">
                <a16:creationId xmlns:a16="http://schemas.microsoft.com/office/drawing/2014/main" id="{0C21A829-3475-D883-C90D-8B5EAE87B6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1C8F3E5-A2FF-4EE7-B215-4D20C8D304F8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A553C7A8-8CC4-B0DA-CBB4-198623FD01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B3400FF7-137D-41BD-5B6C-8659D7972B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>
            <a:extLst>
              <a:ext uri="{FF2B5EF4-FFF2-40B4-BE49-F238E27FC236}">
                <a16:creationId xmlns:a16="http://schemas.microsoft.com/office/drawing/2014/main" id="{586973C8-BAC7-664B-62C2-07D07D57E8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87D4BE7-EFC2-4541-B1AE-180EA7E35A8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79875" name="Rectangle 1">
            <a:extLst>
              <a:ext uri="{FF2B5EF4-FFF2-40B4-BE49-F238E27FC236}">
                <a16:creationId xmlns:a16="http://schemas.microsoft.com/office/drawing/2014/main" id="{DDE2A0CA-E600-8681-BF5B-5B69DA87C4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0B8869B7-EF5E-74DA-2A88-72F49C52A70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>
            <a:extLst>
              <a:ext uri="{FF2B5EF4-FFF2-40B4-BE49-F238E27FC236}">
                <a16:creationId xmlns:a16="http://schemas.microsoft.com/office/drawing/2014/main" id="{06372018-2A7E-24C7-2874-15E612FE0C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5743650-A87C-49AA-8BAD-DA6891E7A52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EFBFC4BA-5E9D-A12C-79A9-6CF1EA825AD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C3F068B0-146F-71C0-E3EB-4EA49A7A645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>
            <a:extLst>
              <a:ext uri="{FF2B5EF4-FFF2-40B4-BE49-F238E27FC236}">
                <a16:creationId xmlns:a16="http://schemas.microsoft.com/office/drawing/2014/main" id="{50DA1506-0D0A-97B7-7545-01DEBAE5DF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31C68C6-7737-4BE0-AC91-B5ADCE9A520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F7D8B364-645B-9CBB-78AF-EE641BF81E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560C9606-D34C-7BB1-C931-4A007BA078A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>
            <a:extLst>
              <a:ext uri="{FF2B5EF4-FFF2-40B4-BE49-F238E27FC236}">
                <a16:creationId xmlns:a16="http://schemas.microsoft.com/office/drawing/2014/main" id="{25A3A54D-3438-2E14-C059-B5D335C98F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724D266-F1FB-4ABA-8721-B4960C23B116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86019" name="Rectangle 1">
            <a:extLst>
              <a:ext uri="{FF2B5EF4-FFF2-40B4-BE49-F238E27FC236}">
                <a16:creationId xmlns:a16="http://schemas.microsoft.com/office/drawing/2014/main" id="{B3148B23-6DC8-9680-4FA3-ED79ED0A55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9C689B2F-C097-94CE-D361-2095A8CEECF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5CF8965A-87CC-0B23-CAFE-2E5A71E9EB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E9C0AE5-EABC-41F6-9951-5A018059BD6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F75788E3-80CF-172A-8983-E3C0803585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0FF9B147-8448-A09F-8EC0-98FEFF28E78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>
            <a:extLst>
              <a:ext uri="{FF2B5EF4-FFF2-40B4-BE49-F238E27FC236}">
                <a16:creationId xmlns:a16="http://schemas.microsoft.com/office/drawing/2014/main" id="{58553E45-7E2D-A93A-A20E-186B142A4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C9A3CCF-4E48-42B1-A735-A769EB3D0C4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90115" name="Rectangle 1">
            <a:extLst>
              <a:ext uri="{FF2B5EF4-FFF2-40B4-BE49-F238E27FC236}">
                <a16:creationId xmlns:a16="http://schemas.microsoft.com/office/drawing/2014/main" id="{C55B5004-BA89-8B8E-193D-8974559FC9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>
            <a:extLst>
              <a:ext uri="{FF2B5EF4-FFF2-40B4-BE49-F238E27FC236}">
                <a16:creationId xmlns:a16="http://schemas.microsoft.com/office/drawing/2014/main" id="{970555F6-CA16-4931-5DE9-F20DF03DC03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>
            <a:extLst>
              <a:ext uri="{FF2B5EF4-FFF2-40B4-BE49-F238E27FC236}">
                <a16:creationId xmlns:a16="http://schemas.microsoft.com/office/drawing/2014/main" id="{0DB040F7-3346-69DE-E611-C5EA526E7D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5478C3E-9C9D-48AD-BA60-902A8DFC195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39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92163" name="Rectangle 1">
            <a:extLst>
              <a:ext uri="{FF2B5EF4-FFF2-40B4-BE49-F238E27FC236}">
                <a16:creationId xmlns:a16="http://schemas.microsoft.com/office/drawing/2014/main" id="{AD984AA6-13E4-7880-1C3E-8698E9A3A8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0093F77D-1518-6332-AD33-457689AE420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D1A102F4-FF7A-628A-99A5-24E4934846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3AA4A4D-F50E-4AED-BCD4-CDFF289EC231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F44DB87D-DB1E-A9A3-4B07-C781ED3DD2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2011F84F-561A-99D9-42B4-DF045BD85FB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>
            <a:extLst>
              <a:ext uri="{FF2B5EF4-FFF2-40B4-BE49-F238E27FC236}">
                <a16:creationId xmlns:a16="http://schemas.microsoft.com/office/drawing/2014/main" id="{0A4112AE-A1D7-8DC3-24A6-C90DC31B7C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9A2FD1D-946D-4D93-8247-595B12C2133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94211" name="Rectangle 1">
            <a:extLst>
              <a:ext uri="{FF2B5EF4-FFF2-40B4-BE49-F238E27FC236}">
                <a16:creationId xmlns:a16="http://schemas.microsoft.com/office/drawing/2014/main" id="{A435A3E5-3E41-543E-DF8F-DC2785408E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8253E1F9-9B26-7CA2-5F5F-03822A5DB55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>
            <a:extLst>
              <a:ext uri="{FF2B5EF4-FFF2-40B4-BE49-F238E27FC236}">
                <a16:creationId xmlns:a16="http://schemas.microsoft.com/office/drawing/2014/main" id="{33735F2A-F368-7EBA-022B-A6841F84EB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6A934CC-A1E1-4007-93C9-C3AF7084E6C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96259" name="Rectangle 1">
            <a:extLst>
              <a:ext uri="{FF2B5EF4-FFF2-40B4-BE49-F238E27FC236}">
                <a16:creationId xmlns:a16="http://schemas.microsoft.com/office/drawing/2014/main" id="{DC17F997-EAB5-5809-FD99-1A119881B5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03A7D669-E0B5-8393-DD60-7F0CF9951F5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>
            <a:extLst>
              <a:ext uri="{FF2B5EF4-FFF2-40B4-BE49-F238E27FC236}">
                <a16:creationId xmlns:a16="http://schemas.microsoft.com/office/drawing/2014/main" id="{44D7DF0C-5140-A95B-9DEC-0158BB0FF6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0386E3F-978A-450F-998C-A73780C40CC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98307" name="Rectangle 1">
            <a:extLst>
              <a:ext uri="{FF2B5EF4-FFF2-40B4-BE49-F238E27FC236}">
                <a16:creationId xmlns:a16="http://schemas.microsoft.com/office/drawing/2014/main" id="{0CF1939C-8ACB-DF1B-2AE7-2E5C194B6A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8" name="Rectangle 2">
            <a:extLst>
              <a:ext uri="{FF2B5EF4-FFF2-40B4-BE49-F238E27FC236}">
                <a16:creationId xmlns:a16="http://schemas.microsoft.com/office/drawing/2014/main" id="{B1D73C07-B509-97B6-5316-58DB5AB2341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>
            <a:extLst>
              <a:ext uri="{FF2B5EF4-FFF2-40B4-BE49-F238E27FC236}">
                <a16:creationId xmlns:a16="http://schemas.microsoft.com/office/drawing/2014/main" id="{94A4362B-16BE-F455-55A4-222BFB0396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FDA53F36-D619-4D5A-9113-5807A3BC564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00355" name="Rectangle 1">
            <a:extLst>
              <a:ext uri="{FF2B5EF4-FFF2-40B4-BE49-F238E27FC236}">
                <a16:creationId xmlns:a16="http://schemas.microsoft.com/office/drawing/2014/main" id="{C2611327-DB0D-1F42-FBA2-E5B4D706EE6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53770173-DA99-774E-677E-168BB81066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>
            <a:extLst>
              <a:ext uri="{FF2B5EF4-FFF2-40B4-BE49-F238E27FC236}">
                <a16:creationId xmlns:a16="http://schemas.microsoft.com/office/drawing/2014/main" id="{1A73A92D-46A7-B12F-9FFA-B9F05139EE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1434D58-17A7-4B6B-A853-16D8E07915D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02403" name="Rectangle 1">
            <a:extLst>
              <a:ext uri="{FF2B5EF4-FFF2-40B4-BE49-F238E27FC236}">
                <a16:creationId xmlns:a16="http://schemas.microsoft.com/office/drawing/2014/main" id="{B6EF158F-91B4-9C64-249C-031F01B04E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7C965C8E-7FED-F23A-E761-F830B317815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>
            <a:extLst>
              <a:ext uri="{FF2B5EF4-FFF2-40B4-BE49-F238E27FC236}">
                <a16:creationId xmlns:a16="http://schemas.microsoft.com/office/drawing/2014/main" id="{7F83C8CD-C9F4-99DF-CDC4-79D8D2C3AE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4F7E374-0D07-4B45-8EBB-7CB44B97291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04451" name="Rectangle 1">
            <a:extLst>
              <a:ext uri="{FF2B5EF4-FFF2-40B4-BE49-F238E27FC236}">
                <a16:creationId xmlns:a16="http://schemas.microsoft.com/office/drawing/2014/main" id="{5DC4DC6F-0A14-8925-5F81-084D35B756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Rectangle 2">
            <a:extLst>
              <a:ext uri="{FF2B5EF4-FFF2-40B4-BE49-F238E27FC236}">
                <a16:creationId xmlns:a16="http://schemas.microsoft.com/office/drawing/2014/main" id="{39023ECF-0C97-E0AF-4E25-CA0CDA001F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>
            <a:extLst>
              <a:ext uri="{FF2B5EF4-FFF2-40B4-BE49-F238E27FC236}">
                <a16:creationId xmlns:a16="http://schemas.microsoft.com/office/drawing/2014/main" id="{EF3CBBF8-3614-FBBB-D24B-5543D1338B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6628914-48B8-45F7-AF79-0648AC5B9DF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06499" name="Rectangle 1">
            <a:extLst>
              <a:ext uri="{FF2B5EF4-FFF2-40B4-BE49-F238E27FC236}">
                <a16:creationId xmlns:a16="http://schemas.microsoft.com/office/drawing/2014/main" id="{6ABFE135-FBA0-294F-B9BD-B8111A00B4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Rectangle 2">
            <a:extLst>
              <a:ext uri="{FF2B5EF4-FFF2-40B4-BE49-F238E27FC236}">
                <a16:creationId xmlns:a16="http://schemas.microsoft.com/office/drawing/2014/main" id="{FD08B76B-C5FC-9E6C-2EED-D9C065477C3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>
            <a:extLst>
              <a:ext uri="{FF2B5EF4-FFF2-40B4-BE49-F238E27FC236}">
                <a16:creationId xmlns:a16="http://schemas.microsoft.com/office/drawing/2014/main" id="{6EB45CB4-7842-30A3-16CF-AF7561E007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932E230-22A3-4DCC-B3DA-540452CEE77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08547" name="Rectangle 1">
            <a:extLst>
              <a:ext uri="{FF2B5EF4-FFF2-40B4-BE49-F238E27FC236}">
                <a16:creationId xmlns:a16="http://schemas.microsoft.com/office/drawing/2014/main" id="{B1E9BA84-D6FB-3EE3-26B5-3DEB98512B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E0345623-605C-1063-D851-43E64A88ED9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>
            <a:extLst>
              <a:ext uri="{FF2B5EF4-FFF2-40B4-BE49-F238E27FC236}">
                <a16:creationId xmlns:a16="http://schemas.microsoft.com/office/drawing/2014/main" id="{E3694843-7DB2-FBC9-B618-B987C58A1A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2704A4C-88C8-4962-B74C-E9E2C7677F7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10595" name="Rectangle 1">
            <a:extLst>
              <a:ext uri="{FF2B5EF4-FFF2-40B4-BE49-F238E27FC236}">
                <a16:creationId xmlns:a16="http://schemas.microsoft.com/office/drawing/2014/main" id="{B4245973-4803-11A7-AE06-72F10A943D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5B6CA56A-3360-DCAE-6470-DC9274B7AA7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7926B522-2348-AF9A-229B-8869F30443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D1F454F-D883-48E5-9F8D-A306995B42DA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49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71B58F8B-1C39-BE20-5716-7FB10E6F7F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52FCB0BA-EC7F-BAC7-E0B7-BAB8B023EA9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BF48DD3C-7C5F-7ED6-B529-DCA5C73962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C047527-47D2-4AB0-9402-F2EF30C35EC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409C24B7-229B-DD4F-E454-5D704BC9E7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1BE4AD04-505C-081D-A93B-888E7305549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>
            <a:extLst>
              <a:ext uri="{FF2B5EF4-FFF2-40B4-BE49-F238E27FC236}">
                <a16:creationId xmlns:a16="http://schemas.microsoft.com/office/drawing/2014/main" id="{F56D170D-5FD5-A775-9EC0-5F552980E1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2C129FB-D4A8-491F-8C71-432ABEBBE468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14691" name="Rectangle 1">
            <a:extLst>
              <a:ext uri="{FF2B5EF4-FFF2-40B4-BE49-F238E27FC236}">
                <a16:creationId xmlns:a16="http://schemas.microsoft.com/office/drawing/2014/main" id="{E4A419BD-0241-0ECA-BAFC-FCFAF271A7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2" name="Rectangle 2">
            <a:extLst>
              <a:ext uri="{FF2B5EF4-FFF2-40B4-BE49-F238E27FC236}">
                <a16:creationId xmlns:a16="http://schemas.microsoft.com/office/drawing/2014/main" id="{96BCB346-7EC7-2DDD-D983-17A9B34F8A6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>
            <a:extLst>
              <a:ext uri="{FF2B5EF4-FFF2-40B4-BE49-F238E27FC236}">
                <a16:creationId xmlns:a16="http://schemas.microsoft.com/office/drawing/2014/main" id="{DFB3D6A3-A0F0-585A-7D3B-E4269BB1CF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CBC9A46-8B01-4219-AC50-17276B0696B2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16739" name="Rectangle 1">
            <a:extLst>
              <a:ext uri="{FF2B5EF4-FFF2-40B4-BE49-F238E27FC236}">
                <a16:creationId xmlns:a16="http://schemas.microsoft.com/office/drawing/2014/main" id="{B90E3A26-0E0B-252F-CE49-7B77758BD9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ACCEEF09-A6B1-04CF-9AA1-B5C4A6840EA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>
            <a:extLst>
              <a:ext uri="{FF2B5EF4-FFF2-40B4-BE49-F238E27FC236}">
                <a16:creationId xmlns:a16="http://schemas.microsoft.com/office/drawing/2014/main" id="{E693A96B-68A5-502D-AEC6-E6E1785785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615AE49-C31B-439C-843A-B61ED127C33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18787" name="Rectangle 1">
            <a:extLst>
              <a:ext uri="{FF2B5EF4-FFF2-40B4-BE49-F238E27FC236}">
                <a16:creationId xmlns:a16="http://schemas.microsoft.com/office/drawing/2014/main" id="{FB69685A-2382-0356-2C94-4776A3D4F2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>
            <a:extLst>
              <a:ext uri="{FF2B5EF4-FFF2-40B4-BE49-F238E27FC236}">
                <a16:creationId xmlns:a16="http://schemas.microsoft.com/office/drawing/2014/main" id="{4EC0AAFE-8EC8-52E2-86A1-06986304A07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>
            <a:extLst>
              <a:ext uri="{FF2B5EF4-FFF2-40B4-BE49-F238E27FC236}">
                <a16:creationId xmlns:a16="http://schemas.microsoft.com/office/drawing/2014/main" id="{A49E1C4F-9DCC-01B1-EB8E-46B20D6F80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B99C216-2F98-4EC2-B5E5-E00354F669F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20835" name="Rectangle 1">
            <a:extLst>
              <a:ext uri="{FF2B5EF4-FFF2-40B4-BE49-F238E27FC236}">
                <a16:creationId xmlns:a16="http://schemas.microsoft.com/office/drawing/2014/main" id="{67831779-802F-F491-4FAD-82B992515B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>
            <a:extLst>
              <a:ext uri="{FF2B5EF4-FFF2-40B4-BE49-F238E27FC236}">
                <a16:creationId xmlns:a16="http://schemas.microsoft.com/office/drawing/2014/main" id="{87E663B0-0D84-69F6-ACF3-791A5AD58B4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>
            <a:extLst>
              <a:ext uri="{FF2B5EF4-FFF2-40B4-BE49-F238E27FC236}">
                <a16:creationId xmlns:a16="http://schemas.microsoft.com/office/drawing/2014/main" id="{436BE1DB-6BDB-327D-D5D2-8A1EC223A4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7367173-41B5-4CC7-A4A1-0C3A28204BE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22883" name="Rectangle 1">
            <a:extLst>
              <a:ext uri="{FF2B5EF4-FFF2-40B4-BE49-F238E27FC236}">
                <a16:creationId xmlns:a16="http://schemas.microsoft.com/office/drawing/2014/main" id="{DFF6C6BB-2221-5748-5903-8254F2BD9F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>
            <a:extLst>
              <a:ext uri="{FF2B5EF4-FFF2-40B4-BE49-F238E27FC236}">
                <a16:creationId xmlns:a16="http://schemas.microsoft.com/office/drawing/2014/main" id="{2B249B6F-72EA-AF1A-1F05-28A756C80E0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>
            <a:extLst>
              <a:ext uri="{FF2B5EF4-FFF2-40B4-BE49-F238E27FC236}">
                <a16:creationId xmlns:a16="http://schemas.microsoft.com/office/drawing/2014/main" id="{A48116DE-19A7-51BF-F96A-845288E008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5E28C42-99B2-4367-AA74-E0E7CA5D980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24931" name="Rectangle 1">
            <a:extLst>
              <a:ext uri="{FF2B5EF4-FFF2-40B4-BE49-F238E27FC236}">
                <a16:creationId xmlns:a16="http://schemas.microsoft.com/office/drawing/2014/main" id="{3973459E-4EF8-57F0-20A5-62F9ADD139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>
            <a:extLst>
              <a:ext uri="{FF2B5EF4-FFF2-40B4-BE49-F238E27FC236}">
                <a16:creationId xmlns:a16="http://schemas.microsoft.com/office/drawing/2014/main" id="{2AC7FBC6-1783-16D8-336F-4A897E2BE1B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>
            <a:extLst>
              <a:ext uri="{FF2B5EF4-FFF2-40B4-BE49-F238E27FC236}">
                <a16:creationId xmlns:a16="http://schemas.microsoft.com/office/drawing/2014/main" id="{51503D8D-618B-FA9C-0181-A09AEDF05C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AC2FB23-828F-4EB7-84A0-D89A585EDCD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26979" name="Rectangle 1">
            <a:extLst>
              <a:ext uri="{FF2B5EF4-FFF2-40B4-BE49-F238E27FC236}">
                <a16:creationId xmlns:a16="http://schemas.microsoft.com/office/drawing/2014/main" id="{85B2339E-B6FA-6559-45B4-2ABF81E4CC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>
            <a:extLst>
              <a:ext uri="{FF2B5EF4-FFF2-40B4-BE49-F238E27FC236}">
                <a16:creationId xmlns:a16="http://schemas.microsoft.com/office/drawing/2014/main" id="{D6315336-6463-8050-4287-F985F1ED4D1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779875BE-FAF1-1AD4-1FBA-49D30333D3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D849B58-6884-4112-9DBB-A90F8600728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29027" name="Rectangle 1">
            <a:extLst>
              <a:ext uri="{FF2B5EF4-FFF2-40B4-BE49-F238E27FC236}">
                <a16:creationId xmlns:a16="http://schemas.microsoft.com/office/drawing/2014/main" id="{FBB1461C-D8D9-A82F-31E2-C9D6C158A6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E0F179E5-C913-79C5-0C4F-3B2E2367BCC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>
            <a:extLst>
              <a:ext uri="{FF2B5EF4-FFF2-40B4-BE49-F238E27FC236}">
                <a16:creationId xmlns:a16="http://schemas.microsoft.com/office/drawing/2014/main" id="{671C0E13-97DD-EFB3-7130-E197D13AD9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AEF2E43-6AA7-4C59-843B-D0D5CDF6D63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31075" name="Rectangle 1">
            <a:extLst>
              <a:ext uri="{FF2B5EF4-FFF2-40B4-BE49-F238E27FC236}">
                <a16:creationId xmlns:a16="http://schemas.microsoft.com/office/drawing/2014/main" id="{61546507-264D-764A-7860-2253A87BA6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>
            <a:extLst>
              <a:ext uri="{FF2B5EF4-FFF2-40B4-BE49-F238E27FC236}">
                <a16:creationId xmlns:a16="http://schemas.microsoft.com/office/drawing/2014/main" id="{56E6F748-AFE7-93F8-0390-4B8938ACC1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>
            <a:extLst>
              <a:ext uri="{FF2B5EF4-FFF2-40B4-BE49-F238E27FC236}">
                <a16:creationId xmlns:a16="http://schemas.microsoft.com/office/drawing/2014/main" id="{107F4485-B24D-33BD-B239-1065C7CAC9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252BFB2-8EDA-4251-9669-E18FD06DA59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59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33123" name="Rectangle 1">
            <a:extLst>
              <a:ext uri="{FF2B5EF4-FFF2-40B4-BE49-F238E27FC236}">
                <a16:creationId xmlns:a16="http://schemas.microsoft.com/office/drawing/2014/main" id="{9B736E63-0D77-EA3D-15E5-DD7BAB6CB6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>
            <a:extLst>
              <a:ext uri="{FF2B5EF4-FFF2-40B4-BE49-F238E27FC236}">
                <a16:creationId xmlns:a16="http://schemas.microsoft.com/office/drawing/2014/main" id="{2072BCC4-F88D-754E-C065-0B3FDA6227F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67391D99-3461-7614-09A0-4975DE60F5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BA296C7-F666-4E02-B6EE-B6632F05729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818D934E-DE7B-9904-F900-C75C3547C6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38CBC408-C253-7B00-B7FD-62B60FAC8CF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>
            <a:extLst>
              <a:ext uri="{FF2B5EF4-FFF2-40B4-BE49-F238E27FC236}">
                <a16:creationId xmlns:a16="http://schemas.microsoft.com/office/drawing/2014/main" id="{A2FB62FF-723D-CE87-E7B8-28C27A8417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4570618C-C6EC-47B5-8F8E-CBBEC0FB92FB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35171" name="Rectangle 1">
            <a:extLst>
              <a:ext uri="{FF2B5EF4-FFF2-40B4-BE49-F238E27FC236}">
                <a16:creationId xmlns:a16="http://schemas.microsoft.com/office/drawing/2014/main" id="{F14745DC-CD06-5ED7-BD8C-D8EF5BB6B2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>
            <a:extLst>
              <a:ext uri="{FF2B5EF4-FFF2-40B4-BE49-F238E27FC236}">
                <a16:creationId xmlns:a16="http://schemas.microsoft.com/office/drawing/2014/main" id="{9A3BA9F1-D72A-397C-F369-58682C4812C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>
            <a:extLst>
              <a:ext uri="{FF2B5EF4-FFF2-40B4-BE49-F238E27FC236}">
                <a16:creationId xmlns:a16="http://schemas.microsoft.com/office/drawing/2014/main" id="{AE91D153-8E36-A9CA-0892-F17B199D2A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C022E98-9ED1-49F7-9D34-B62CD04EC1F1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37219" name="Rectangle 1">
            <a:extLst>
              <a:ext uri="{FF2B5EF4-FFF2-40B4-BE49-F238E27FC236}">
                <a16:creationId xmlns:a16="http://schemas.microsoft.com/office/drawing/2014/main" id="{C6A41A59-10BD-7B62-F451-07E36ACA53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Rectangle 2">
            <a:extLst>
              <a:ext uri="{FF2B5EF4-FFF2-40B4-BE49-F238E27FC236}">
                <a16:creationId xmlns:a16="http://schemas.microsoft.com/office/drawing/2014/main" id="{00C0324C-15BA-E6BA-ECE9-A684EAC6881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>
            <a:extLst>
              <a:ext uri="{FF2B5EF4-FFF2-40B4-BE49-F238E27FC236}">
                <a16:creationId xmlns:a16="http://schemas.microsoft.com/office/drawing/2014/main" id="{E38C1876-7117-3000-6930-BC4A5B4CB3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486E48F-A7FC-4AC7-AE02-E3609D0BE6B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39267" name="Rectangle 1">
            <a:extLst>
              <a:ext uri="{FF2B5EF4-FFF2-40B4-BE49-F238E27FC236}">
                <a16:creationId xmlns:a16="http://schemas.microsoft.com/office/drawing/2014/main" id="{02E7F6DA-3C36-F5EE-4B1C-1E2ECD7995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Rectangle 2">
            <a:extLst>
              <a:ext uri="{FF2B5EF4-FFF2-40B4-BE49-F238E27FC236}">
                <a16:creationId xmlns:a16="http://schemas.microsoft.com/office/drawing/2014/main" id="{58B92DBE-704D-5A6C-D8A4-13220D6CA7B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>
            <a:extLst>
              <a:ext uri="{FF2B5EF4-FFF2-40B4-BE49-F238E27FC236}">
                <a16:creationId xmlns:a16="http://schemas.microsoft.com/office/drawing/2014/main" id="{DCA24AB5-AB7A-2226-EC6A-238BBD96B3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DEAA6E9-1C45-4E36-B8B7-68779F85779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41315" name="Rectangle 1">
            <a:extLst>
              <a:ext uri="{FF2B5EF4-FFF2-40B4-BE49-F238E27FC236}">
                <a16:creationId xmlns:a16="http://schemas.microsoft.com/office/drawing/2014/main" id="{D94954F3-BAB8-6725-81D8-AFB7C77026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>
            <a:extLst>
              <a:ext uri="{FF2B5EF4-FFF2-40B4-BE49-F238E27FC236}">
                <a16:creationId xmlns:a16="http://schemas.microsoft.com/office/drawing/2014/main" id="{FECC902D-D506-4FFC-58FE-D015E6333B0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>
            <a:extLst>
              <a:ext uri="{FF2B5EF4-FFF2-40B4-BE49-F238E27FC236}">
                <a16:creationId xmlns:a16="http://schemas.microsoft.com/office/drawing/2014/main" id="{51815DCB-7905-2806-5471-4AC4ACB387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6EBCAFB-0577-4E4C-8931-A1D5FF724B7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43363" name="Rectangle 1">
            <a:extLst>
              <a:ext uri="{FF2B5EF4-FFF2-40B4-BE49-F238E27FC236}">
                <a16:creationId xmlns:a16="http://schemas.microsoft.com/office/drawing/2014/main" id="{2FE12105-4E8C-7F6D-50DA-9DFB76FA3E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Rectangle 2">
            <a:extLst>
              <a:ext uri="{FF2B5EF4-FFF2-40B4-BE49-F238E27FC236}">
                <a16:creationId xmlns:a16="http://schemas.microsoft.com/office/drawing/2014/main" id="{0ABB496E-880A-4FC9-D514-27318FCBCE1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>
            <a:extLst>
              <a:ext uri="{FF2B5EF4-FFF2-40B4-BE49-F238E27FC236}">
                <a16:creationId xmlns:a16="http://schemas.microsoft.com/office/drawing/2014/main" id="{94756DCB-4D91-0557-BE6E-926F03F049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21CDE8D-0F04-40E2-8DEA-2273AB92091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45411" name="Rectangle 1">
            <a:extLst>
              <a:ext uri="{FF2B5EF4-FFF2-40B4-BE49-F238E27FC236}">
                <a16:creationId xmlns:a16="http://schemas.microsoft.com/office/drawing/2014/main" id="{E9D8C320-4064-4FE5-9AA2-8D12921611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Rectangle 2">
            <a:extLst>
              <a:ext uri="{FF2B5EF4-FFF2-40B4-BE49-F238E27FC236}">
                <a16:creationId xmlns:a16="http://schemas.microsoft.com/office/drawing/2014/main" id="{920BF28F-63EA-2D94-484E-06CBF691C11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6">
            <a:extLst>
              <a:ext uri="{FF2B5EF4-FFF2-40B4-BE49-F238E27FC236}">
                <a16:creationId xmlns:a16="http://schemas.microsoft.com/office/drawing/2014/main" id="{3F722A35-BE98-E3CB-2944-C5A3ED3D5A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DBFE493-FEF5-4A94-9B48-6D6B8DAC36B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47459" name="Rectangle 1">
            <a:extLst>
              <a:ext uri="{FF2B5EF4-FFF2-40B4-BE49-F238E27FC236}">
                <a16:creationId xmlns:a16="http://schemas.microsoft.com/office/drawing/2014/main" id="{DA71F316-7D3D-9DDC-CA6C-98A48AC18D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Rectangle 2">
            <a:extLst>
              <a:ext uri="{FF2B5EF4-FFF2-40B4-BE49-F238E27FC236}">
                <a16:creationId xmlns:a16="http://schemas.microsoft.com/office/drawing/2014/main" id="{75791AAE-F6E2-783F-9E4F-32A55DBC97D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>
            <a:extLst>
              <a:ext uri="{FF2B5EF4-FFF2-40B4-BE49-F238E27FC236}">
                <a16:creationId xmlns:a16="http://schemas.microsoft.com/office/drawing/2014/main" id="{EA25308F-D07C-EFC6-1874-C9985275B5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6DE1A758-104B-4700-809A-9FA0673478B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49507" name="Rectangle 1">
            <a:extLst>
              <a:ext uri="{FF2B5EF4-FFF2-40B4-BE49-F238E27FC236}">
                <a16:creationId xmlns:a16="http://schemas.microsoft.com/office/drawing/2014/main" id="{B2530A75-190E-66F1-04E7-FD20D29C41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>
            <a:extLst>
              <a:ext uri="{FF2B5EF4-FFF2-40B4-BE49-F238E27FC236}">
                <a16:creationId xmlns:a16="http://schemas.microsoft.com/office/drawing/2014/main" id="{C1DE40B8-0A06-5748-022B-49A826D7A7D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6">
            <a:extLst>
              <a:ext uri="{FF2B5EF4-FFF2-40B4-BE49-F238E27FC236}">
                <a16:creationId xmlns:a16="http://schemas.microsoft.com/office/drawing/2014/main" id="{626CD894-8EDE-DB1E-AF64-349E4D2737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FC81228-DFEC-40AE-95C4-34956D41D00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51555" name="Rectangle 1">
            <a:extLst>
              <a:ext uri="{FF2B5EF4-FFF2-40B4-BE49-F238E27FC236}">
                <a16:creationId xmlns:a16="http://schemas.microsoft.com/office/drawing/2014/main" id="{8FDDF112-CE46-06D8-B77B-1991CD2877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Rectangle 2">
            <a:extLst>
              <a:ext uri="{FF2B5EF4-FFF2-40B4-BE49-F238E27FC236}">
                <a16:creationId xmlns:a16="http://schemas.microsoft.com/office/drawing/2014/main" id="{B6E25CD1-968C-AC1E-FF25-E1BDA258BAF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>
            <a:extLst>
              <a:ext uri="{FF2B5EF4-FFF2-40B4-BE49-F238E27FC236}">
                <a16:creationId xmlns:a16="http://schemas.microsoft.com/office/drawing/2014/main" id="{4B1E542D-C0B3-11B5-36BB-78F266085B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A933E2A-F622-41A9-BABC-AB837185F2E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69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53603" name="Rectangle 1">
            <a:extLst>
              <a:ext uri="{FF2B5EF4-FFF2-40B4-BE49-F238E27FC236}">
                <a16:creationId xmlns:a16="http://schemas.microsoft.com/office/drawing/2014/main" id="{6440BCD9-B29D-78D9-CD62-1E72228A26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4" name="Rectangle 2">
            <a:extLst>
              <a:ext uri="{FF2B5EF4-FFF2-40B4-BE49-F238E27FC236}">
                <a16:creationId xmlns:a16="http://schemas.microsoft.com/office/drawing/2014/main" id="{88C56E2C-B2BB-4E24-2B22-54C0D98D535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9491600D-3DD2-42C6-30F9-753E283AE7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7C83A220-FD3B-43FF-B535-9F7004A0B18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AD30ACFA-2761-5BD1-CAE8-56209949BC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C2E64CC9-0327-CD7F-E910-1FDBF384572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6">
            <a:extLst>
              <a:ext uri="{FF2B5EF4-FFF2-40B4-BE49-F238E27FC236}">
                <a16:creationId xmlns:a16="http://schemas.microsoft.com/office/drawing/2014/main" id="{931B37F1-1BC5-72C4-5F2A-4CBC1235BA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08130F6-3C9E-47D4-A5E7-BC31D37AAE26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55651" name="Rectangle 1">
            <a:extLst>
              <a:ext uri="{FF2B5EF4-FFF2-40B4-BE49-F238E27FC236}">
                <a16:creationId xmlns:a16="http://schemas.microsoft.com/office/drawing/2014/main" id="{E0FA2076-5983-30F7-1A9C-BAD3DEC4AC5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>
            <a:extLst>
              <a:ext uri="{FF2B5EF4-FFF2-40B4-BE49-F238E27FC236}">
                <a16:creationId xmlns:a16="http://schemas.microsoft.com/office/drawing/2014/main" id="{14A8B4E8-0F28-A779-0487-9F6CEC6A2EC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>
            <a:extLst>
              <a:ext uri="{FF2B5EF4-FFF2-40B4-BE49-F238E27FC236}">
                <a16:creationId xmlns:a16="http://schemas.microsoft.com/office/drawing/2014/main" id="{AC7CC25C-17AF-B8D2-C8FD-4462DB34BA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52CC551F-68CD-49D3-8FFB-703C4BFC190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57699" name="Rectangle 1">
            <a:extLst>
              <a:ext uri="{FF2B5EF4-FFF2-40B4-BE49-F238E27FC236}">
                <a16:creationId xmlns:a16="http://schemas.microsoft.com/office/drawing/2014/main" id="{C0D25119-F255-F23A-CBB0-6798E868DB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>
            <a:extLst>
              <a:ext uri="{FF2B5EF4-FFF2-40B4-BE49-F238E27FC236}">
                <a16:creationId xmlns:a16="http://schemas.microsoft.com/office/drawing/2014/main" id="{77E4D4B6-95EF-E045-50FA-54E4D179BB3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6">
            <a:extLst>
              <a:ext uri="{FF2B5EF4-FFF2-40B4-BE49-F238E27FC236}">
                <a16:creationId xmlns:a16="http://schemas.microsoft.com/office/drawing/2014/main" id="{F89C5A53-1D85-BADA-B28C-D4816E5ED3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8CC78EF1-7B0B-44A5-AB30-83D6D6C73BB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59747" name="Rectangle 1">
            <a:extLst>
              <a:ext uri="{FF2B5EF4-FFF2-40B4-BE49-F238E27FC236}">
                <a16:creationId xmlns:a16="http://schemas.microsoft.com/office/drawing/2014/main" id="{AFB38347-74AD-7234-8E7F-C3B3057424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Rectangle 2">
            <a:extLst>
              <a:ext uri="{FF2B5EF4-FFF2-40B4-BE49-F238E27FC236}">
                <a16:creationId xmlns:a16="http://schemas.microsoft.com/office/drawing/2014/main" id="{E63996B1-1F64-B697-EC9F-C10A91FDF35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6">
            <a:extLst>
              <a:ext uri="{FF2B5EF4-FFF2-40B4-BE49-F238E27FC236}">
                <a16:creationId xmlns:a16="http://schemas.microsoft.com/office/drawing/2014/main" id="{3244AACD-2F41-FAED-0815-1A5F9F0E1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A78AD13-3C64-488D-A536-3E34F5B1C46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61795" name="Rectangle 1">
            <a:extLst>
              <a:ext uri="{FF2B5EF4-FFF2-40B4-BE49-F238E27FC236}">
                <a16:creationId xmlns:a16="http://schemas.microsoft.com/office/drawing/2014/main" id="{50EF95DA-651A-C24C-2E43-230C321B8B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6" name="Rectangle 2">
            <a:extLst>
              <a:ext uri="{FF2B5EF4-FFF2-40B4-BE49-F238E27FC236}">
                <a16:creationId xmlns:a16="http://schemas.microsoft.com/office/drawing/2014/main" id="{33EF44FD-4DD9-E10C-36C4-78E07A27488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6">
            <a:extLst>
              <a:ext uri="{FF2B5EF4-FFF2-40B4-BE49-F238E27FC236}">
                <a16:creationId xmlns:a16="http://schemas.microsoft.com/office/drawing/2014/main" id="{BBB9598D-A05A-4B3D-B7BD-FD2E3FA213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62B8AF4-8989-4C48-853B-08F8ACAEDF56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63843" name="Rectangle 1">
            <a:extLst>
              <a:ext uri="{FF2B5EF4-FFF2-40B4-BE49-F238E27FC236}">
                <a16:creationId xmlns:a16="http://schemas.microsoft.com/office/drawing/2014/main" id="{21353E12-2DCD-4A9B-BC94-DCEA0E8EDF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4" name="Rectangle 2">
            <a:extLst>
              <a:ext uri="{FF2B5EF4-FFF2-40B4-BE49-F238E27FC236}">
                <a16:creationId xmlns:a16="http://schemas.microsoft.com/office/drawing/2014/main" id="{0CA743A0-5A39-97C6-8F1F-AB4B74147A5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6">
            <a:extLst>
              <a:ext uri="{FF2B5EF4-FFF2-40B4-BE49-F238E27FC236}">
                <a16:creationId xmlns:a16="http://schemas.microsoft.com/office/drawing/2014/main" id="{E55A1574-D98B-4223-21B1-713A548D3A7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AFE5503-85F9-4879-99D7-EA4192ABFDF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65891" name="Rectangle 1">
            <a:extLst>
              <a:ext uri="{FF2B5EF4-FFF2-40B4-BE49-F238E27FC236}">
                <a16:creationId xmlns:a16="http://schemas.microsoft.com/office/drawing/2014/main" id="{A46B1B89-C374-5285-6DCB-E260019B2D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2" name="Rectangle 2">
            <a:extLst>
              <a:ext uri="{FF2B5EF4-FFF2-40B4-BE49-F238E27FC236}">
                <a16:creationId xmlns:a16="http://schemas.microsoft.com/office/drawing/2014/main" id="{B7A79D45-22D6-E876-6531-7F7168601C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6">
            <a:extLst>
              <a:ext uri="{FF2B5EF4-FFF2-40B4-BE49-F238E27FC236}">
                <a16:creationId xmlns:a16="http://schemas.microsoft.com/office/drawing/2014/main" id="{899210A2-98FB-39A8-B368-18852EDF47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5DE2525-F31F-45F0-A5AD-866FE9DC2ACC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67939" name="Rectangle 1">
            <a:extLst>
              <a:ext uri="{FF2B5EF4-FFF2-40B4-BE49-F238E27FC236}">
                <a16:creationId xmlns:a16="http://schemas.microsoft.com/office/drawing/2014/main" id="{7F0A76A0-8485-310C-ECB9-08DF2F78EA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40" name="Rectangle 2">
            <a:extLst>
              <a:ext uri="{FF2B5EF4-FFF2-40B4-BE49-F238E27FC236}">
                <a16:creationId xmlns:a16="http://schemas.microsoft.com/office/drawing/2014/main" id="{2DE51B72-59EE-9F75-C3CE-DEF0FDD00F0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6">
            <a:extLst>
              <a:ext uri="{FF2B5EF4-FFF2-40B4-BE49-F238E27FC236}">
                <a16:creationId xmlns:a16="http://schemas.microsoft.com/office/drawing/2014/main" id="{E2C1D94A-61CC-419B-E494-9C72C20370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D28328B1-DB42-4FDB-BE51-EAA90479B33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69987" name="Rectangle 1">
            <a:extLst>
              <a:ext uri="{FF2B5EF4-FFF2-40B4-BE49-F238E27FC236}">
                <a16:creationId xmlns:a16="http://schemas.microsoft.com/office/drawing/2014/main" id="{18CBBC65-2457-68BB-C74A-2EAF3B95EE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8" name="Rectangle 2">
            <a:extLst>
              <a:ext uri="{FF2B5EF4-FFF2-40B4-BE49-F238E27FC236}">
                <a16:creationId xmlns:a16="http://schemas.microsoft.com/office/drawing/2014/main" id="{68E2EA71-A554-1792-B316-C56CC4857C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6">
            <a:extLst>
              <a:ext uri="{FF2B5EF4-FFF2-40B4-BE49-F238E27FC236}">
                <a16:creationId xmlns:a16="http://schemas.microsoft.com/office/drawing/2014/main" id="{949A9111-5808-2D9D-4B52-21FFE878E9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741D2949-3331-4C5C-A5E2-029FEDD61521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72035" name="Rectangle 1">
            <a:extLst>
              <a:ext uri="{FF2B5EF4-FFF2-40B4-BE49-F238E27FC236}">
                <a16:creationId xmlns:a16="http://schemas.microsoft.com/office/drawing/2014/main" id="{AE92DEB5-5FA4-5370-639A-F4FD9A54EB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2036" name="Rectangle 2">
            <a:extLst>
              <a:ext uri="{FF2B5EF4-FFF2-40B4-BE49-F238E27FC236}">
                <a16:creationId xmlns:a16="http://schemas.microsoft.com/office/drawing/2014/main" id="{B3D34E36-C0F4-547E-0CEB-27014934BA8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6">
            <a:extLst>
              <a:ext uri="{FF2B5EF4-FFF2-40B4-BE49-F238E27FC236}">
                <a16:creationId xmlns:a16="http://schemas.microsoft.com/office/drawing/2014/main" id="{CA4B9D3A-DE71-6E2E-EB12-8DB905D8CD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96CFAAD-4A1E-4628-B7F2-A26A1E0E7A71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79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74083" name="Rectangle 1">
            <a:extLst>
              <a:ext uri="{FF2B5EF4-FFF2-40B4-BE49-F238E27FC236}">
                <a16:creationId xmlns:a16="http://schemas.microsoft.com/office/drawing/2014/main" id="{015F8BC5-2502-9C05-7D7A-C9BF1B0D30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4" name="Rectangle 2">
            <a:extLst>
              <a:ext uri="{FF2B5EF4-FFF2-40B4-BE49-F238E27FC236}">
                <a16:creationId xmlns:a16="http://schemas.microsoft.com/office/drawing/2014/main" id="{386D0754-65B2-5750-B6B9-91D1093F81D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3D30B616-A261-035D-9B3F-F79D17A775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10DBB66-3EDE-4A3C-AB23-D534F557D0B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C00D46DE-03D5-AEA2-8B73-D59B72655B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99031554-F317-A8CD-B2BA-C3F25BEFB8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6">
            <a:extLst>
              <a:ext uri="{FF2B5EF4-FFF2-40B4-BE49-F238E27FC236}">
                <a16:creationId xmlns:a16="http://schemas.microsoft.com/office/drawing/2014/main" id="{E3912D30-84CE-4DAD-68BB-A7EF616FA7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0E538AF-B2F2-48B5-92DD-670B56D6B5C0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76131" name="Rectangle 1">
            <a:extLst>
              <a:ext uri="{FF2B5EF4-FFF2-40B4-BE49-F238E27FC236}">
                <a16:creationId xmlns:a16="http://schemas.microsoft.com/office/drawing/2014/main" id="{6E6FA376-127E-F9D9-7E5E-12195BEEBDD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6132" name="Rectangle 2">
            <a:extLst>
              <a:ext uri="{FF2B5EF4-FFF2-40B4-BE49-F238E27FC236}">
                <a16:creationId xmlns:a16="http://schemas.microsoft.com/office/drawing/2014/main" id="{05405CA4-7AA2-12D2-5756-5E0ED8D8335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6">
            <a:extLst>
              <a:ext uri="{FF2B5EF4-FFF2-40B4-BE49-F238E27FC236}">
                <a16:creationId xmlns:a16="http://schemas.microsoft.com/office/drawing/2014/main" id="{E1ADF241-C6F7-86AB-0565-73C1D4D09D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A7059BA-269A-40CE-B9AD-9CD0A76212A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78179" name="Rectangle 1">
            <a:extLst>
              <a:ext uri="{FF2B5EF4-FFF2-40B4-BE49-F238E27FC236}">
                <a16:creationId xmlns:a16="http://schemas.microsoft.com/office/drawing/2014/main" id="{E7CCEA07-13EA-E40E-FDC0-8C24C0D3F1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8180" name="Rectangle 2">
            <a:extLst>
              <a:ext uri="{FF2B5EF4-FFF2-40B4-BE49-F238E27FC236}">
                <a16:creationId xmlns:a16="http://schemas.microsoft.com/office/drawing/2014/main" id="{584AA61E-0CCC-D366-3F55-8037FC17C26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6">
            <a:extLst>
              <a:ext uri="{FF2B5EF4-FFF2-40B4-BE49-F238E27FC236}">
                <a16:creationId xmlns:a16="http://schemas.microsoft.com/office/drawing/2014/main" id="{7204A990-54FE-C085-2763-169D8EB692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3D3C9A9-2F0C-4D64-A867-B6FA6AFF0452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80227" name="Rectangle 1">
            <a:extLst>
              <a:ext uri="{FF2B5EF4-FFF2-40B4-BE49-F238E27FC236}">
                <a16:creationId xmlns:a16="http://schemas.microsoft.com/office/drawing/2014/main" id="{E0A35534-E4E2-5F05-D73C-305B2E40FB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0228" name="Rectangle 2">
            <a:extLst>
              <a:ext uri="{FF2B5EF4-FFF2-40B4-BE49-F238E27FC236}">
                <a16:creationId xmlns:a16="http://schemas.microsoft.com/office/drawing/2014/main" id="{E0E9E9DE-9E7A-F73E-C1BB-2C5DCDD4F0A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6">
            <a:extLst>
              <a:ext uri="{FF2B5EF4-FFF2-40B4-BE49-F238E27FC236}">
                <a16:creationId xmlns:a16="http://schemas.microsoft.com/office/drawing/2014/main" id="{DB71FB6F-6157-C6C1-88B1-362D4BA08A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B92D2420-0150-4F7E-9FD6-F186C1C3836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82275" name="Rectangle 1">
            <a:extLst>
              <a:ext uri="{FF2B5EF4-FFF2-40B4-BE49-F238E27FC236}">
                <a16:creationId xmlns:a16="http://schemas.microsoft.com/office/drawing/2014/main" id="{A9D3182B-71AD-38CD-46D8-1D5DBAE8CD6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2276" name="Rectangle 2">
            <a:extLst>
              <a:ext uri="{FF2B5EF4-FFF2-40B4-BE49-F238E27FC236}">
                <a16:creationId xmlns:a16="http://schemas.microsoft.com/office/drawing/2014/main" id="{26D8BB84-2DF4-31D6-9EF2-ECCDF6E4AA4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6">
            <a:extLst>
              <a:ext uri="{FF2B5EF4-FFF2-40B4-BE49-F238E27FC236}">
                <a16:creationId xmlns:a16="http://schemas.microsoft.com/office/drawing/2014/main" id="{82CF16E3-DE5C-6910-347F-3430378335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1215804D-EBC4-4D19-80A4-A61D219FCFB2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84323" name="Rectangle 1">
            <a:extLst>
              <a:ext uri="{FF2B5EF4-FFF2-40B4-BE49-F238E27FC236}">
                <a16:creationId xmlns:a16="http://schemas.microsoft.com/office/drawing/2014/main" id="{C9415048-A133-32BE-8532-617D024AFD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>
            <a:extLst>
              <a:ext uri="{FF2B5EF4-FFF2-40B4-BE49-F238E27FC236}">
                <a16:creationId xmlns:a16="http://schemas.microsoft.com/office/drawing/2014/main" id="{CA9F4514-85F1-3673-9DDF-6D66D5E1280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6">
            <a:extLst>
              <a:ext uri="{FF2B5EF4-FFF2-40B4-BE49-F238E27FC236}">
                <a16:creationId xmlns:a16="http://schemas.microsoft.com/office/drawing/2014/main" id="{1025685D-3116-F84D-177F-7F953FBA67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0DB67BE8-802A-4EB3-BC80-65C45AC840A9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86371" name="Rectangle 1">
            <a:extLst>
              <a:ext uri="{FF2B5EF4-FFF2-40B4-BE49-F238E27FC236}">
                <a16:creationId xmlns:a16="http://schemas.microsoft.com/office/drawing/2014/main" id="{5DAFBE56-20E6-9FB6-4FD4-FBC8A3AA13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6372" name="Rectangle 2">
            <a:extLst>
              <a:ext uri="{FF2B5EF4-FFF2-40B4-BE49-F238E27FC236}">
                <a16:creationId xmlns:a16="http://schemas.microsoft.com/office/drawing/2014/main" id="{891FE546-8EE9-ED4B-BF10-00D885AD775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6">
            <a:extLst>
              <a:ext uri="{FF2B5EF4-FFF2-40B4-BE49-F238E27FC236}">
                <a16:creationId xmlns:a16="http://schemas.microsoft.com/office/drawing/2014/main" id="{C05CD5EA-ED7B-80F5-AD4C-08132E9145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7E08E55-6050-4872-B89F-B0176D3FA2C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88419" name="Rectangle 1">
            <a:extLst>
              <a:ext uri="{FF2B5EF4-FFF2-40B4-BE49-F238E27FC236}">
                <a16:creationId xmlns:a16="http://schemas.microsoft.com/office/drawing/2014/main" id="{6CF50922-53DE-64D2-C456-563616CBC2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8420" name="Rectangle 2">
            <a:extLst>
              <a:ext uri="{FF2B5EF4-FFF2-40B4-BE49-F238E27FC236}">
                <a16:creationId xmlns:a16="http://schemas.microsoft.com/office/drawing/2014/main" id="{1E4EF652-EB06-434B-D63A-69032655C22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6">
            <a:extLst>
              <a:ext uri="{FF2B5EF4-FFF2-40B4-BE49-F238E27FC236}">
                <a16:creationId xmlns:a16="http://schemas.microsoft.com/office/drawing/2014/main" id="{755959E7-46D2-F905-A6E1-D0704CC987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A8ACE253-8DDB-4469-AE7C-C5B694BFD017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90467" name="Rectangle 1">
            <a:extLst>
              <a:ext uri="{FF2B5EF4-FFF2-40B4-BE49-F238E27FC236}">
                <a16:creationId xmlns:a16="http://schemas.microsoft.com/office/drawing/2014/main" id="{AB25A792-11E0-725B-D07B-C42F5EC4A6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0468" name="Rectangle 2">
            <a:extLst>
              <a:ext uri="{FF2B5EF4-FFF2-40B4-BE49-F238E27FC236}">
                <a16:creationId xmlns:a16="http://schemas.microsoft.com/office/drawing/2014/main" id="{30CEA4B5-9BC8-3F92-0E2A-D0B5FA88346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6">
            <a:extLst>
              <a:ext uri="{FF2B5EF4-FFF2-40B4-BE49-F238E27FC236}">
                <a16:creationId xmlns:a16="http://schemas.microsoft.com/office/drawing/2014/main" id="{3CC12233-5720-1DB3-6AE8-BA093B709C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1C4C97A-DA34-4158-A405-DB07BD706F8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92515" name="Rectangle 1">
            <a:extLst>
              <a:ext uri="{FF2B5EF4-FFF2-40B4-BE49-F238E27FC236}">
                <a16:creationId xmlns:a16="http://schemas.microsoft.com/office/drawing/2014/main" id="{0C8D8C77-BAB0-01E7-5195-79A00F5DC6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2516" name="Rectangle 2">
            <a:extLst>
              <a:ext uri="{FF2B5EF4-FFF2-40B4-BE49-F238E27FC236}">
                <a16:creationId xmlns:a16="http://schemas.microsoft.com/office/drawing/2014/main" id="{2DE9014B-AA0A-0BDE-6702-5392B758D6B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6">
            <a:extLst>
              <a:ext uri="{FF2B5EF4-FFF2-40B4-BE49-F238E27FC236}">
                <a16:creationId xmlns:a16="http://schemas.microsoft.com/office/drawing/2014/main" id="{9A39217E-F9D8-C94A-AC43-5050702592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3A86EF61-07A2-4E65-A550-476F25B0EC6E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89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94563" name="Rectangle 1">
            <a:extLst>
              <a:ext uri="{FF2B5EF4-FFF2-40B4-BE49-F238E27FC236}">
                <a16:creationId xmlns:a16="http://schemas.microsoft.com/office/drawing/2014/main" id="{077824F9-8C71-9539-BE6D-779F917518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64" name="Rectangle 2">
            <a:extLst>
              <a:ext uri="{FF2B5EF4-FFF2-40B4-BE49-F238E27FC236}">
                <a16:creationId xmlns:a16="http://schemas.microsoft.com/office/drawing/2014/main" id="{D3CB5200-236E-FA05-AE16-D0744B0EF6C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81534DC2-2984-D54D-E8B7-27EE40B0D4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1683796-8DB6-4E09-BFBB-9B80287B83F8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E710455E-F619-F762-690A-BBFF6D4352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B83C7C9-DF22-256C-A7A5-CACDC44F9C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6">
            <a:extLst>
              <a:ext uri="{FF2B5EF4-FFF2-40B4-BE49-F238E27FC236}">
                <a16:creationId xmlns:a16="http://schemas.microsoft.com/office/drawing/2014/main" id="{E115467F-B86C-5FF9-BED0-C9D1B34DE6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FA95F1D-6009-47F2-8E68-7B9A0227669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90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96611" name="Rectangle 1">
            <a:extLst>
              <a:ext uri="{FF2B5EF4-FFF2-40B4-BE49-F238E27FC236}">
                <a16:creationId xmlns:a16="http://schemas.microsoft.com/office/drawing/2014/main" id="{FBD1A629-9616-58EE-1344-88D7B74D86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6612" name="Rectangle 2">
            <a:extLst>
              <a:ext uri="{FF2B5EF4-FFF2-40B4-BE49-F238E27FC236}">
                <a16:creationId xmlns:a16="http://schemas.microsoft.com/office/drawing/2014/main" id="{EF083727-4895-AA54-E886-7864E94C94A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>
            <a:extLst>
              <a:ext uri="{FF2B5EF4-FFF2-40B4-BE49-F238E27FC236}">
                <a16:creationId xmlns:a16="http://schemas.microsoft.com/office/drawing/2014/main" id="{78A9ED43-B2E7-0137-88A0-A74FE64C6C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4C7A0F48-F97B-4AEE-A0B5-5F0B650821CF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91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198659" name="Rectangle 1">
            <a:extLst>
              <a:ext uri="{FF2B5EF4-FFF2-40B4-BE49-F238E27FC236}">
                <a16:creationId xmlns:a16="http://schemas.microsoft.com/office/drawing/2014/main" id="{BE14DEB0-4D04-EB33-CCFD-DF70EB0D3B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8660" name="Rectangle 2">
            <a:extLst>
              <a:ext uri="{FF2B5EF4-FFF2-40B4-BE49-F238E27FC236}">
                <a16:creationId xmlns:a16="http://schemas.microsoft.com/office/drawing/2014/main" id="{7E64C57E-4A9F-63C6-84B2-046625DB458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6">
            <a:extLst>
              <a:ext uri="{FF2B5EF4-FFF2-40B4-BE49-F238E27FC236}">
                <a16:creationId xmlns:a16="http://schemas.microsoft.com/office/drawing/2014/main" id="{94C0F0D9-C78D-3A2E-A732-97979D3FCE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E35F9FF-3390-488B-8541-F9D9B4F11BED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92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00707" name="Rectangle 1">
            <a:extLst>
              <a:ext uri="{FF2B5EF4-FFF2-40B4-BE49-F238E27FC236}">
                <a16:creationId xmlns:a16="http://schemas.microsoft.com/office/drawing/2014/main" id="{E671BF97-FAA3-288D-3D02-E390CE820E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0708" name="Rectangle 2">
            <a:extLst>
              <a:ext uri="{FF2B5EF4-FFF2-40B4-BE49-F238E27FC236}">
                <a16:creationId xmlns:a16="http://schemas.microsoft.com/office/drawing/2014/main" id="{7A20A923-4101-2728-2D79-5F1CE7A2B29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6">
            <a:extLst>
              <a:ext uri="{FF2B5EF4-FFF2-40B4-BE49-F238E27FC236}">
                <a16:creationId xmlns:a16="http://schemas.microsoft.com/office/drawing/2014/main" id="{D711153C-F896-1CE2-89D9-291014F7DC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1A3ADC1-6313-457C-9826-AB79FDD91B86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93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02755" name="Rectangle 1">
            <a:extLst>
              <a:ext uri="{FF2B5EF4-FFF2-40B4-BE49-F238E27FC236}">
                <a16:creationId xmlns:a16="http://schemas.microsoft.com/office/drawing/2014/main" id="{DF28A1EB-407D-89CD-09AE-0E7D41AE973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2756" name="Rectangle 2">
            <a:extLst>
              <a:ext uri="{FF2B5EF4-FFF2-40B4-BE49-F238E27FC236}">
                <a16:creationId xmlns:a16="http://schemas.microsoft.com/office/drawing/2014/main" id="{1C983B64-ECB1-5D5A-92B1-E10C1C5FED3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6">
            <a:extLst>
              <a:ext uri="{FF2B5EF4-FFF2-40B4-BE49-F238E27FC236}">
                <a16:creationId xmlns:a16="http://schemas.microsoft.com/office/drawing/2014/main" id="{4F87D2D1-27BA-EB31-18F2-1B6EE20B44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5D67785-92D8-4CE3-8A4C-849DFBEC299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94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04803" name="Rectangle 1">
            <a:extLst>
              <a:ext uri="{FF2B5EF4-FFF2-40B4-BE49-F238E27FC236}">
                <a16:creationId xmlns:a16="http://schemas.microsoft.com/office/drawing/2014/main" id="{FE007126-3C31-3F57-96E2-CD48457046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04" name="Rectangle 2">
            <a:extLst>
              <a:ext uri="{FF2B5EF4-FFF2-40B4-BE49-F238E27FC236}">
                <a16:creationId xmlns:a16="http://schemas.microsoft.com/office/drawing/2014/main" id="{B019D337-7BFC-CC28-F1E5-7CF995DA92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6">
            <a:extLst>
              <a:ext uri="{FF2B5EF4-FFF2-40B4-BE49-F238E27FC236}">
                <a16:creationId xmlns:a16="http://schemas.microsoft.com/office/drawing/2014/main" id="{37508E09-D67A-083D-469E-1C41B7B06B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ED70FE62-BC98-42C0-BB73-1D07D281B4F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95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06851" name="Rectangle 1">
            <a:extLst>
              <a:ext uri="{FF2B5EF4-FFF2-40B4-BE49-F238E27FC236}">
                <a16:creationId xmlns:a16="http://schemas.microsoft.com/office/drawing/2014/main" id="{6C4C23DF-A7DE-F0FB-2B2E-2756404FA9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6852" name="Rectangle 2">
            <a:extLst>
              <a:ext uri="{FF2B5EF4-FFF2-40B4-BE49-F238E27FC236}">
                <a16:creationId xmlns:a16="http://schemas.microsoft.com/office/drawing/2014/main" id="{A2979999-B35E-4547-C84A-F705428C5CD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6">
            <a:extLst>
              <a:ext uri="{FF2B5EF4-FFF2-40B4-BE49-F238E27FC236}">
                <a16:creationId xmlns:a16="http://schemas.microsoft.com/office/drawing/2014/main" id="{CE2A100C-1321-F610-2B32-80C92EC0ED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AF10A0C-945A-4F57-9E5A-CAC4A0CA3DF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96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08899" name="Rectangle 1">
            <a:extLst>
              <a:ext uri="{FF2B5EF4-FFF2-40B4-BE49-F238E27FC236}">
                <a16:creationId xmlns:a16="http://schemas.microsoft.com/office/drawing/2014/main" id="{6337AFEC-5C3E-0FF6-69E5-EBDB84B568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8900" name="Rectangle 2">
            <a:extLst>
              <a:ext uri="{FF2B5EF4-FFF2-40B4-BE49-F238E27FC236}">
                <a16:creationId xmlns:a16="http://schemas.microsoft.com/office/drawing/2014/main" id="{5D3EF989-FCC3-6108-5577-896B663A9FF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6">
            <a:extLst>
              <a:ext uri="{FF2B5EF4-FFF2-40B4-BE49-F238E27FC236}">
                <a16:creationId xmlns:a16="http://schemas.microsoft.com/office/drawing/2014/main" id="{2221BB9F-9370-9E2C-B7DD-F32DCD6343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2235F4DF-294B-4513-9934-0516C55120E5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97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10947" name="Rectangle 1">
            <a:extLst>
              <a:ext uri="{FF2B5EF4-FFF2-40B4-BE49-F238E27FC236}">
                <a16:creationId xmlns:a16="http://schemas.microsoft.com/office/drawing/2014/main" id="{DBCE8C2B-477C-9FF6-4F81-88A39FDE04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0948" name="Rectangle 2">
            <a:extLst>
              <a:ext uri="{FF2B5EF4-FFF2-40B4-BE49-F238E27FC236}">
                <a16:creationId xmlns:a16="http://schemas.microsoft.com/office/drawing/2014/main" id="{BD82F764-00AF-A41D-2D61-FAC09D4D55E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6">
            <a:extLst>
              <a:ext uri="{FF2B5EF4-FFF2-40B4-BE49-F238E27FC236}">
                <a16:creationId xmlns:a16="http://schemas.microsoft.com/office/drawing/2014/main" id="{A3503163-1BA1-75BE-4488-5A3AA53B23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4008EB6C-936B-433F-B4F1-7673B15A28C3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98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12995" name="Rectangle 1">
            <a:extLst>
              <a:ext uri="{FF2B5EF4-FFF2-40B4-BE49-F238E27FC236}">
                <a16:creationId xmlns:a16="http://schemas.microsoft.com/office/drawing/2014/main" id="{97D8BCDE-65BA-5984-381C-8830DDDF3F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2996" name="Rectangle 2">
            <a:extLst>
              <a:ext uri="{FF2B5EF4-FFF2-40B4-BE49-F238E27FC236}">
                <a16:creationId xmlns:a16="http://schemas.microsoft.com/office/drawing/2014/main" id="{9ED91F7F-D7A1-1540-E41D-DFF61CBD1F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6">
            <a:extLst>
              <a:ext uri="{FF2B5EF4-FFF2-40B4-BE49-F238E27FC236}">
                <a16:creationId xmlns:a16="http://schemas.microsoft.com/office/drawing/2014/main" id="{0033D511-7B99-3271-97BA-2EE469A211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C3F20EFF-B216-4C8D-B25F-9EA61D8E09C4}" type="slidenum">
              <a:rPr lang="fr-FR" altLang="fr-FR" sz="1400" smtClean="0">
                <a:latin typeface="Calibri" panose="020F0502020204030204" pitchFamily="34" charset="0"/>
              </a:rPr>
              <a:pPr>
                <a:spcBef>
                  <a:spcPts val="13"/>
                </a:spcBef>
              </a:pPr>
              <a:t>99</a:t>
            </a:fld>
            <a:endParaRPr lang="fr-FR" altLang="fr-FR" sz="1400">
              <a:latin typeface="Calibri" panose="020F0502020204030204" pitchFamily="34" charset="0"/>
            </a:endParaRPr>
          </a:p>
        </p:txBody>
      </p:sp>
      <p:sp>
        <p:nvSpPr>
          <p:cNvPr id="215043" name="Rectangle 1">
            <a:extLst>
              <a:ext uri="{FF2B5EF4-FFF2-40B4-BE49-F238E27FC236}">
                <a16:creationId xmlns:a16="http://schemas.microsoft.com/office/drawing/2014/main" id="{5430C03B-0C6E-B8C9-07AC-8893F50E39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44" name="Rectangle 2">
            <a:extLst>
              <a:ext uri="{FF2B5EF4-FFF2-40B4-BE49-F238E27FC236}">
                <a16:creationId xmlns:a16="http://schemas.microsoft.com/office/drawing/2014/main" id="{660F953D-1594-AA98-4356-C8185DD3128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393D7F-6A49-2813-F823-5795AFF8CAA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F9BD86-DC2E-77D1-1FDB-301987D38EB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DBD06F4-A1C3-5A03-2C07-ADA556B9339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41F5-2EBD-427F-8B2F-91BE9A7D2D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7516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1F9000-48C2-47AC-0B4A-522FC4C45A3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EE7A93-F918-517E-A721-34BB48674F3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5BB4AD1-C3AB-05B0-F341-CFFF9904804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0E1B8-C7C4-4891-B4BB-4F462659FF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34738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A3936B-619E-4E30-8D3C-D9F61F96CC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632C02-A0DF-349F-377B-81A158DBF5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61C64DA-B61E-A475-E992-7C35B9C7192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AB358-CB40-4285-A6EF-9D710F9DE1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17879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355F7B-84D5-CCE8-A9B6-8C99E8A77E8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0A863B-C9E2-FEFA-C393-8FE76B0A90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E2D0627-4B9A-EBD2-D13D-D22C950F4E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0FD65-784A-42D1-A6FB-FC2CF3955E0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1725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6176F8-F08C-9153-2E24-3784AEE6688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29B533-5916-1FA9-694D-928E91484F3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F049FED-BD6E-4F6A-1B46-1B78EF3B0AF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08CB0-DC03-464D-BFE1-79824A072A3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39770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6986B0-390B-5903-A282-63D9989BBE2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A4F9DC-6E1C-5705-94F2-A8FDD4CE8C1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AE1BE97-85AD-0142-EB8A-DBB747A1C28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F12D9-E055-41C1-8FB0-DD2773CC94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27981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647D521-21CD-E505-324E-4B49B393B66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9024A49-3DAA-8ABF-2113-DBEF93455AE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E68AE6-B779-20C7-BAD6-5AC79E62C1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01132-A7D9-4C27-82BB-4F2BD7A3F6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80295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FCF538-B515-77DF-4395-029353D7B6E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B919612-4C3A-217A-0FD1-1DA91C55D36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643EBEB-EEBA-4CC6-BB4B-6B7952C8EE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1A353-0CFD-463A-B48C-790E8ADEE88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139760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002B1C1-23A1-3B08-D067-1F4EBE106E7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8D35AD0-C79A-1F33-1B1A-9811239E57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60E2E09-61C2-EC4B-EEFA-F900121BD79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5584E-3E88-43E8-A2D6-C94136841E5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7310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6127D5-5E46-B340-EB06-1E6E589911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387E99-C49E-62AD-462F-3304350BC9C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672C3C2-0F2B-30E3-56DC-377320BBF5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81C8F-FA54-48BF-BA69-626191B566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553082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5CC528-4CBD-184B-0427-8C19A2D11D1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03E38B-BA28-1098-C540-F36168F9032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718E5A6-386D-CF6A-C667-3800BDE0EF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87EB7-FB75-4DAA-930D-76BBC3CB38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81639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B2BC0B-FF9C-51AC-62DA-3C9CB33751D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240330-4241-C20E-54C4-93E4E9485F7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E476A45-59B1-157E-053D-0327BAAEB9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FABA4-4655-437E-AF59-2DBEAEC7F3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405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801688"/>
            <a:ext cx="2628900" cy="537527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801688"/>
            <a:ext cx="7734300" cy="53752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C9E827-138A-BF8E-366B-DFFABA66464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919908-C397-1C97-074E-DD5FABD3EDE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3987A64-BD45-E95F-E061-3298A75203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43EE2-68CF-4EC9-8D81-88968315095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36954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804863"/>
            <a:ext cx="2628900" cy="53721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804863"/>
            <a:ext cx="7734300" cy="5372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683EEA-0A93-05AA-DC04-4B09B920A9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735BC4-8B75-6CB3-C688-28D8184E550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58B4AB6-E295-AD4C-985A-FE817399C1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BDCB-850F-4353-AE39-F56F28379E5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57945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2BBCAA-23DC-4AB5-5CA7-CC45448026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25F7B9-BA30-F64C-D201-16B1FC36BFC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282E2-E2F5-2D46-40B8-9FDCB9FDB8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CDE84-D669-40B9-A6AE-006A57B0D8E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6654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18F91E-51CF-541C-75AF-F533E4AE670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2B3161-D85F-19AA-DDAF-24DCEE769A1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91B766-3F2F-7381-1F33-3AF57C48797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93128-063D-4D35-AF50-4E88D85EE0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6264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E71BE-6916-BCCB-B21A-5A0189D772A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C73B35-CBAC-AFF4-F090-BE76C3F94B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D368C-CF37-B874-6D93-F8D27A4EE7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92F3F-84B3-4CED-AD07-CE9D2E2961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1626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025D67-61B1-2195-D36B-1041420BF3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25209-F8D6-F922-D95D-ED818855DBD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08A84-2B81-0030-A60B-C095ABEEA27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9DA9B-AEE1-4B33-A7B2-13A7A5AFF6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08718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EC3E83A-B83B-8EF7-019A-14A5FE10D1A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431B00-575F-9617-CAAE-5C414D20B3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30FCB6-7AE8-6230-2D97-5806A0AFCAD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1C9F3-B856-4FFD-8E8B-B28F5EF749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84025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A1D37B5-5495-4D40-C3EC-D884375146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646B37B-87A6-BFDD-DAE5-5C152B2DF5A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FC62B-8C1F-7370-DDB5-25E713D70D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A41B5-9B95-430A-825C-DED98E08A15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93619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B63EF5-FB3E-DE74-C078-04A361A1AA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5183FE-E35E-8379-B5CD-F272C569356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355284-A782-960D-EC54-3F25962FE8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718C6-3733-4BA0-9EE6-29B83020475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65991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C6575-0198-FA5D-FD34-E5C4E244F2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E2184-B742-80E7-9AA7-C430621227C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6045F1-B939-247D-8F86-011BE1E4234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BBBC6-7BCB-4AAF-B6FF-DF8DA02C5F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75837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826F51-1C6A-C1DA-26F6-54D9DB86F9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BC568-06D9-EDA8-6101-757BCC3820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791B4-65C0-8A32-41CA-AF89A825FE8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FC394-75BF-4529-B7A7-DA15411407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555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7BC6FF-9E9E-055D-3C25-C7B0A3FF09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9785CFE-E1E7-C74C-C6BA-26CD00AEE4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E46813D-B3EF-E41E-8A80-86548AB6C17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FE741-FCFD-4C37-8EF9-8C13676C9DA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099906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3E0DF-8D84-9D01-730F-451932202F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9BE321-17E9-134E-FD16-EF9CCF13D90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DAA39E-E0E1-684D-6A8A-2F6C3D9DD98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2195B-D9A3-4FDC-A0AA-85B60744F5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03505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1CF952-003B-B56F-3CBD-2F95937243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E60B85-C3F5-A5A4-9287-90277DF126B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19FBD4-D92C-F5EA-16FD-1E1041F377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49999-EBF9-4D35-AB8A-C3F406173B5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20584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r="5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7" name="Picture 6"/>
          <p:cNvPicPr/>
          <p:nvPr/>
        </p:nvPicPr>
        <p:blipFill>
          <a:blip r:embed="rId2"/>
          <a:srcRect b="-1571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78" name="Straight Connector 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sp>
        <p:nvSpPr>
          <p:cNvPr id="79" name="PlaceHolder 1"/>
          <p:cNvSpPr>
            <a:spLocks noGrp="1"/>
          </p:cNvSpPr>
          <p:nvPr>
            <p:ph type="dt" idx="25"/>
          </p:nvPr>
        </p:nvSpPr>
        <p:spPr>
          <a:xfrm>
            <a:off x="7554240" y="330480"/>
            <a:ext cx="3500280" cy="30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Gill Sans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fr-FR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Gill Sans MT"/>
              </a:rPr>
              <a:t>&lt;date/heure&gt;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ftr" idx="26"/>
          </p:nvPr>
        </p:nvSpPr>
        <p:spPr>
          <a:xfrm>
            <a:off x="1451520" y="329400"/>
            <a:ext cx="5938560" cy="30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&lt;pied de page&gt;</a:t>
            </a:r>
          </a:p>
        </p:txBody>
      </p:sp>
      <p:sp>
        <p:nvSpPr>
          <p:cNvPr id="81" name="PlaceHolder 3"/>
          <p:cNvSpPr>
            <a:spLocks noGrp="1"/>
          </p:cNvSpPr>
          <p:nvPr>
            <p:ph type="sldNum" idx="27"/>
          </p:nvPr>
        </p:nvSpPr>
        <p:spPr>
          <a:xfrm>
            <a:off x="480240" y="798840"/>
            <a:ext cx="810720" cy="50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2800" b="0" u="none" strike="noStrike">
                <a:solidFill>
                  <a:schemeClr val="accent1"/>
                </a:solidFill>
                <a:effectLst/>
                <a:uFillTx/>
                <a:latin typeface="Gill Sans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DEA6C9D-8198-4D82-9662-04D6A3EF014A}" type="slidenum">
              <a:rPr lang="fr-FR" sz="2800" b="0" u="none" strike="noStrike">
                <a:solidFill>
                  <a:schemeClr val="accent1"/>
                </a:solidFill>
                <a:effectLst/>
                <a:uFillTx/>
                <a:latin typeface="Gill Sans MT"/>
              </a:rPr>
              <a:t>‹N°›</a:t>
            </a:fld>
            <a:endParaRPr lang="fr-FR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en-US" sz="3200" b="0" u="none" strike="noStrike" cap="all">
                <a:solidFill>
                  <a:schemeClr val="dk1"/>
                </a:solidFill>
                <a:effectLst/>
                <a:uFillTx/>
                <a:latin typeface="Gill Sans M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en-US" sz="3200" b="0" u="none" strike="noStrike" cap="all">
                <a:solidFill>
                  <a:schemeClr val="dk1"/>
                </a:solidFill>
                <a:effectLst/>
                <a:uFillTx/>
                <a:latin typeface="Gill Sans MT"/>
              </a:rPr>
              <a:t>Cliquez pour éditer le format du texte-titre</a:t>
            </a: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Gill Sans MT"/>
              </a:defRPr>
            </a:lvl1pPr>
            <a:lvl2pPr lvl="1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Gill Sans MT"/>
              </a:defRPr>
            </a:lvl2pPr>
            <a:lvl3pPr lvl="2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Gill Sans MT"/>
              </a:defRPr>
            </a:lvl3pPr>
            <a:lvl4pPr lvl="3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chemeClr val="dk1"/>
                </a:solidFill>
                <a:effectLst/>
                <a:uFillTx/>
                <a:latin typeface="Gill Sans MT"/>
              </a:defRPr>
            </a:lvl4pPr>
            <a:lvl5pPr lvl="4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Gill Sans MT"/>
              </a:defRPr>
            </a:lvl5pPr>
            <a:lvl6pPr lvl="5" algn="l" defTabSz="9144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Gill Sans MT"/>
              </a:defRPr>
            </a:lvl6pPr>
            <a:lvl7pPr lvl="6" algn="l" defTabSz="9144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Gill Sans MT"/>
              </a:defRPr>
            </a:lvl7pPr>
          </a:lstStyle>
          <a:p>
            <a:pPr marL="228600" indent="-228600" algn="l" defTabSz="9144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Cliquez pour éditer le format du plan de texte</a:t>
            </a:r>
          </a:p>
          <a:p>
            <a:pPr marL="864000" lvl="1" indent="-324000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Second niveau de plan</a:t>
            </a:r>
          </a:p>
          <a:p>
            <a:pPr marL="1296000" lvl="2" indent="-288000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Troisième niveau de plan</a:t>
            </a:r>
          </a:p>
          <a:p>
            <a:pPr marL="1728000" lvl="3" indent="-216000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Quatrième niveau de plan</a:t>
            </a:r>
          </a:p>
          <a:p>
            <a:pPr marL="2160000" lvl="4" indent="-216000" algn="l" defTabSz="914400">
              <a:lnSpc>
                <a:spcPct val="12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Cinquième niveau de plan</a:t>
            </a:r>
          </a:p>
          <a:p>
            <a:pPr marL="2592000" lvl="5" indent="-216000" algn="l" defTabSz="9144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Sixième niveau de plan</a:t>
            </a:r>
          </a:p>
          <a:p>
            <a:pPr marL="3024000" lvl="6" indent="-216000" algn="l" defTabSz="9144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226249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6FDCDB-960A-BFDA-730C-28063B2D1C2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2680E6D-089D-7D17-EB04-6A5AAA87EF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2798305-6097-8933-10D5-51C248FA15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73576-27FC-4C36-9C5E-8A60884706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6538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D84D54-3C7A-122C-2C54-FE2A8B25803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D7DE527-31FF-EF0C-B6EF-FA705E27B26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AFF94E6-02A1-D73A-26C1-07986C31450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C177-4D3E-46B3-AEA0-113BBDAEB3B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1429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43488" y="798513"/>
            <a:ext cx="2928937" cy="46561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124825" y="798513"/>
            <a:ext cx="2928938" cy="46561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28F7A2-5D10-6DF6-13E1-0495EB5C1C3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901C0DE-E6E7-3A35-3921-1431C0B2CBA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76C233C-7BFA-D9AE-5060-9A3A9DBA749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319F-4BE3-47E7-8438-7DD2E2C926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692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3DA2A5-EC54-E0C3-9AE8-7E3858558B8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BC1EC0-65B1-12FB-16E5-AC170C0E7AD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1C0CC8-9F70-6B01-53A8-65716F5532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08816-696F-4DB0-93DF-AB5F7341AD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0286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9637C4C-EEC3-6D66-FE84-9637FDCCD3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435B184-A33B-FF1B-98F5-05403A7D526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411F432-E232-0380-5D59-CBAF85B525C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78562-88C0-4B82-A49D-D80E7D1AA6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47780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8DB4301-4E5E-30F8-B070-72F5570A49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7722047-1C27-BDEF-352A-E612CD8E7C6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8455E7A-6B35-B5C5-6B45-23929C25A4C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852D7-AE54-4537-BD2D-F97D24B3645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982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C41CFA-5A55-246D-F008-AF9C14CE53A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4F3A518-8DC9-C580-949E-C9672A3635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4F60D0D-D8ED-96CC-5EC9-DFE77019038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710FA-C9B4-458B-850F-E6DEC9A221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387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5F820A-503A-0C7C-CFD7-D60851655A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A2739F-E1BB-0500-2AEC-2A13D30BB85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1D0B0C1-07C1-4C13-429F-EBE17854D0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17C2E-47C8-420D-88D6-18319C233A8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3894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7C4F3B-D37E-6F88-59A1-CB0C8F56351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C49FA1E-4FA0-4931-21AB-03BAF96EE0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E0EF63D-1C09-A735-E8CE-81E5DE3FBCB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70F57-0834-4064-84AD-6D77272D5E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115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5A27E2-D741-872D-9EE5-32EF5D34AF8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751D98-8BA8-973A-BB16-F2D3F7E0C52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5CA5BF8-7DB0-A910-CC07-CF79E7C8072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A8A3-2A6D-4C06-B1E3-7B167EFAD9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517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51875" y="798513"/>
            <a:ext cx="2401888" cy="465613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4625" y="798513"/>
            <a:ext cx="7054850" cy="46561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0D4369-C557-04BB-7610-9542599F22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39A561F-3E1B-FED6-11C9-6982CFF9D25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4DE9CA4-740D-42F4-ECFE-21829E88E3A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AB4F-569A-45ED-87B7-5D6F782142D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6603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4910266-BBAF-D4CB-06E5-22A0C3244C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9A217D0-7BB1-50A3-A5C8-7239D6599A4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1679C9A4-2CAE-BE7B-9B86-A040651292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0ECB-3FBC-4CFF-A6FD-F53CBB3DB1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6055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0B8A5A8-0D6D-4A71-02A9-87D358D244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6898393-91E7-E523-6FF6-01F09EEE7C4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9289ED4-656B-8FD4-6276-FDD1FAF1927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9DA1-C974-4697-986F-769E3E6088E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8337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66CADC6-4AFD-D0C4-BA33-5FD3602D45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19E9CD9F-22B6-E3CA-4E01-287DFB0D9AE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4DDA283-7704-515B-2079-22F3D9CF349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F8C06-162F-4A2E-8DFF-33DC561EB0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8951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24825" y="1122363"/>
            <a:ext cx="1317625" cy="38639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594850" y="1122363"/>
            <a:ext cx="1319213" cy="38639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E6E226E-73BC-04D7-E7C9-B7E3B6D6053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0DB22A6-D629-8163-65A8-8841F9D3E1B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75D1FE0-8DB3-7C2D-C53E-F2228B89B94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0349-77CB-4CC3-9743-794C97FE75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657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186CAFF-D965-BAEC-ACEA-4BAF5D590B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F55F693-C7FF-A5C6-FB57-5F6C1D3409A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D8F4310-F875-1612-F690-DC047F09205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690F4-6777-431D-A026-522DC8ACCD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6380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39085B4-691C-51C9-43FC-926000AB843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027C798-22E7-1F9C-E6FC-07B014698F2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3462290-1CD3-7A43-D20B-D5101512F7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E0C9B-D89A-4B76-9159-1E9378ADB1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2336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D423C135-2DAB-AFFC-8DAE-0407C6C8E5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A4C6BA18-DBC8-D1A7-56F8-3DABAAA9161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BF3B12C-23B0-2B55-1143-77584BEEF4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F0DBF-651F-4478-9A3A-270B3C8E43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504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D39983-EBBA-A317-6136-52767F338A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419BC7-A00A-289C-4F0A-130053DE36F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4B852E2-6650-4BC0-905A-218524FF87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5902-C3E5-45FC-B718-46E6DBA940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6262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B395B5-2CB4-E489-249D-5B65566C311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4AD5EAB-DB15-0D43-B8DE-CA72A0B473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FAF82916-E5FE-250F-4BC7-E88FF9D781C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E5536-53B3-41AF-AE17-3D4967F1A3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0919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2EFA1A1-22E7-7800-AB44-79079F8AEA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A2A8583-3E52-10A1-4E8E-8100A40B68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DB2E326-5732-CFB8-36D9-F0F658753C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1DB8-C327-4277-BAEB-A1EB47BDA1F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0118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5BB2A8E-8D15-A4CC-3E14-754222B31EE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04841A4-257F-0646-EF2C-BB8E2B0F3C0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F653A26-845B-8109-5EFC-C15F23C3624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FD3B3-2459-4BA3-9D7A-A9C21E10B8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2968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548688" y="1122363"/>
            <a:ext cx="2365375" cy="386397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50975" y="1122363"/>
            <a:ext cx="6945313" cy="38639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59ABA6B-ACBA-7C25-EC64-983CCF0ADC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847C2FC-61AD-3329-46DA-0D6A197D908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A4103EC-82E7-3381-5877-5E3F411EBE6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72F61-CFE4-40BA-A316-F561F1703A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1205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0361C1-950C-6410-725A-69EF7D34DF3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3E242F3-8CC1-F3D1-3F1B-E79DA5026A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7AEFF95-3C15-B9D8-CB53-C7CF1D1EFA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6DBEC-DCFA-43A6-B542-CC7E92095D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1564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79748B-8ACD-98E9-D64D-74B4B1AA49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2283E80-BFCB-A35B-8339-8AC8DFDBC79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14D75A-53E4-6FE7-EE39-9B0C76E581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0F6B1-A6C2-4366-AEEE-D6676B6B6B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2844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8DF934-8225-3D3A-2FE5-C4E48288B2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6EF23F9-B20F-38F9-14C2-A7BE33DD1CA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CEFE413-BDF9-05BA-CA0C-3163441E285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401ED-633C-48C5-8170-EB39B35A19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12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50975" y="2016125"/>
            <a:ext cx="4724400" cy="34480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27775" y="2016125"/>
            <a:ext cx="4724400" cy="34480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B13DA7-7FAE-E018-7F3B-0391F9E76D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549A04E-20C2-793E-7221-4009AF5B930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3353BD6-8DAA-7535-659B-173FF918E4B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F3925-6EAC-442B-B453-DA27F51A79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6510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D679C-2FDD-0421-B36F-E38C11C42E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55ACBB-771A-B4BA-EB37-E47C00C138A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26504A-36E3-EA04-72FD-CFBAE1A635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3144-0E9B-4B4E-9815-E6BCC2F244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3657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78D2035-5CC2-2CA2-E14B-D750CF58D43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9AA82D4-039C-B79F-8A73-8D4A040995B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9DB9C9E-86C1-70E3-B7E3-6923965018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E9D9-1E9D-4FBD-8F2F-3D24A1C0C5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220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4EB8E0-7B5C-79B1-D81F-086B3555882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9A7D47-D498-4F52-ACD2-BF61AAC454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EFA9B97-E83A-7986-6E78-629209FA3C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79743-FD59-4002-BE90-F16929F1DF3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824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8C6D0FA-7B6A-E24D-02CE-E455DEC5D1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44913EE-0B5F-1AAD-4E93-BF1997F015C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056A509-1391-B134-F3A8-4C64FE9EAB5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9196C-0907-42C2-A226-93987C029B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6675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334F6D-F15B-607C-5249-5033C121D5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1AE3E55-3DB9-1674-2AFD-1355C727F04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14A1101-2A01-0F12-B511-846A23C68B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D27E9-1626-4A7A-B808-4102D9C0604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671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696263-B7A9-75E0-292A-FDB426365A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DEF561B-7F71-8C93-A0B2-442F9F9DDE0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BE29161-19FB-F89D-E2C4-7C0FE4CA8A3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11CDD-86CF-46A9-A8C6-966103F45A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3716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E11AE7-D330-C20E-1107-A033A86F3D0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6757B60-0046-3B10-EF08-E01EB502E2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3DE54E7-EC88-8118-C28F-017A129682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EF01F-2BE5-4602-8200-F0D3266A21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2123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51875" y="804863"/>
            <a:ext cx="2400300" cy="465931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50975" y="804863"/>
            <a:ext cx="7048500" cy="4659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9739E6-5509-0F67-4525-11D6D57FD2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F1CFC65-C5E1-168F-71CF-19C3D08BDB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67151EE-F7E0-1300-19C6-A3031BFDE5D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21DFB-4FED-4B1B-8EC3-823D8A8271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542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F0B42E-8735-9DA7-3353-219DBCC9C66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8041FA6-84DE-D9CD-8DCB-104F934B74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C9B239F-81D6-228F-DDBE-9D9AD799E6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60B4-7053-449A-AFD6-46E09D4E4D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879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6B3B68-DB8D-F3EB-578E-E8FE37449E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2CEC3F8-E455-E463-FC85-0070D2AA341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0B64751-8369-DB24-B721-BBAA12D2738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B32C7-895D-4F5E-A073-88693B5197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9543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4709DE-8C64-978E-8D9F-A4A60644F6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EFF2234-3334-57AE-5D5A-4F3E56A6B1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ABE0AFD-2D42-5C6F-0FAF-ADA9C62BED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222C-FB54-427B-8AB4-9ED1FF00FE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5993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44625" y="798513"/>
            <a:ext cx="3836988" cy="4657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34013" y="798513"/>
            <a:ext cx="3836987" cy="4657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0C108D-4966-7F05-7287-6B1A28E1BE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4B05ECF-EEE7-C1B9-D685-F7CBA1CDA36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53F5162-8376-0510-AF7B-A805FDBF70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2DDEF-2F70-4E78-9A15-45FBCD4209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0230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1675EB-4D08-D693-7A6D-9BB81A8FC7E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4EDF8-DB57-EEF0-96DA-7D9B4B39FF7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84A078-E0A7-B879-B43C-6CE70659F8D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A4D20-4A4D-46A3-947A-D4D724D4BD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721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8A96B4A-B503-F8CE-232E-9C0942E776F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C0D61F8-DDE2-5475-F387-D875E21D0D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7A3864B-FF5D-3ED4-1BDA-75C28AC6BCB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AD50-09D0-4F99-9A90-0BEC1B1DFFB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5215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AB110F6-8949-7BC3-CF30-82ED032E3FC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E72E97C-82D3-3A01-56E8-E434A965266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A4B0A85-7BEA-92E6-BCFD-598D2650AC4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2C6CF-2AEB-4747-9CA7-A6AB165335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1109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526F0F9-C282-81EC-4473-CACC06AA41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C579927-AB56-E46E-EB52-01637768056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6102D7F-342A-3A97-8EE5-F73C693408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3D64F-3D94-4477-832F-F679781583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5354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11B105-54AB-B47C-FC96-40A1116919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17761E7-4076-CE7F-9D0C-C916D8F2B8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AD12472-3A6C-D9DF-D413-4B1976BC5E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10EA6-7E02-426B-82B2-7E2EB51639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06898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32CBA3-0AEB-CF4C-13AB-8077768516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BC2C78D-6611-5564-F40C-0B64C5EC7B2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6D12878-48F5-AF34-41EC-09D9155C52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7CABD-1FA6-4D61-99D9-1925FB7F770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5857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C8ED69-3B9E-2694-82CC-3C3F7797C50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023CA1E-F374-D734-26F8-B3BE42DC8B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FDFDA0B-1A21-DCBC-ED21-6F9CE75007E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FF1E-643B-44B8-8156-1FD8A72645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0561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50288" y="798513"/>
            <a:ext cx="2401887" cy="46577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4625" y="798513"/>
            <a:ext cx="7053263" cy="4657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C68A0D-36FD-7FEC-8823-A335B831268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17249DB-64BC-D64E-BBDD-D9EF0B612F6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9F74F1-81A0-83CC-3669-AB7F6D9C9F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88AC6-6EB0-4724-9483-B227035D642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870713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0FA639-13E0-0193-9624-E91CC37027A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CB2A52E-BC6E-CADC-D8A4-3F84F54262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D0FF5C0-7651-384B-C989-487DD2C87DE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9924-062F-4113-9142-E063498583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3765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3FA0A4-6F24-BE25-A6AC-7243DD957B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CD618C2-4530-3F30-C24E-2441D40295A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0898B3E-225D-4CFA-2909-FA0F4F66A96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12E58-FDC7-44A0-972E-52FD64112DB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2294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7A808E-BE0F-6F6A-41C1-1465EAB87B0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D28C12F-C901-AB62-4CA5-42CF39E0237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1B0682F-6A8D-BE77-8F2C-D2078914A4D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4151-AF7F-4F2B-BDC4-76CACD6458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3981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50975" y="2016125"/>
            <a:ext cx="4724400" cy="34480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27775" y="2016125"/>
            <a:ext cx="4724400" cy="34480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AE3A69-6D58-043E-8CAB-3C771362BF8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F0A5106-6AE6-C3FC-E751-B8377D34AB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68E5D1B-0D21-8085-7E37-0ECDA4E40C1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BF9E-85A0-4273-877F-E180182BE89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0000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88596C-59F2-9CF5-7B16-7B016AF667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587D4F-FE09-766A-A148-E72C5306982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4BC0E3F-14B7-B01D-7240-4BE16C1C3C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9EAE-C057-4892-8D26-6FE54C6E63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87186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2DAAA-3711-6213-4124-0B1ED2AE43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1D2117-5E27-7038-895F-514F8DA5BB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8383EA-90B7-4EF0-5F31-A37109EEC26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7B730-1060-47D8-8595-299E904897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8921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9AD2C5A-CCD4-F37E-8D97-AABB33C348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4A70F5E-B552-CE8E-2E92-440D7AE2413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088402E-97DB-0F29-DDDD-EAF6E6E259E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AAD72-083E-4EC3-865A-0E03EB6B32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1158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E085F96-D0AF-9D85-0F45-359913527E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939E57E-5D28-B341-0707-24E919A062C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555CDCD-5251-E9CF-B46A-AB2BAF7B0B1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673F7-E3FF-47DC-8AF5-C9A123699FE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0914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07B7FC-3F91-9CDD-58C2-25FA5839DBE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9A8D5CB-32ED-9C50-1682-D59AC1FCE18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AB71CD1-1331-EC05-CC97-E7894A8DDFE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A00D6-CA63-494C-9BCD-76FBE5637A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38188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3C5E9E-606A-D692-7BB3-90EB4DC7252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4C372C8-1081-E169-7E06-02F71E50F41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22DABF3-1EF1-6EFA-F3B6-F7BBAC9A739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B8C42-A753-4726-93A4-9896BC79A3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1823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8CC8E6-729B-D1AB-4E24-70C3A93805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918652D-5E7D-89E9-D9F0-B9D549F3953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A5516B3-0B53-B5B4-B42B-C4A5846AD9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22F4A-90D1-41C1-B1D9-94B90FCCCD0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11109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51875" y="804863"/>
            <a:ext cx="2400300" cy="465931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50975" y="804863"/>
            <a:ext cx="7048500" cy="46593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BF303F-586D-AEB7-50C0-073FBA7C53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4E1FEDA-C58D-C2CD-D2F5-28140BE075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2A6553D-BD97-C550-7D3E-F7E6F1CB1D5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80205-8513-45C9-A0E9-19C5964E2A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48864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EBEA2E-162F-E529-270C-A8BDB2C6778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71DFED9-15F5-C578-C2DE-D7609732A55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25CB032-2505-2EDB-BA88-499C41F3BF3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55711-CB97-4709-A0ED-58B33DEF55D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2312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8BEA18-3752-FE4A-2DE8-4A969E60043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DCADF92-26B4-5D73-C174-C9B90645BF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04BA062-4207-C635-76FB-2AF68776FA5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A74C-DFF2-45B3-8087-E85DFB1ECE8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6883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2E07CD-9B68-536A-B2F8-98D027E86AD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E8A65AD-A407-74B1-676B-C21580143D5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668A0E1-2181-819A-9043-A1209FE5E24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F01D9-2029-4EB8-A105-AB18B89135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696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6B8A913-2AE6-660B-94D5-C81A3DBBE8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E3833F4-EF97-E9F2-D9FA-0A056DA2765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D60D7E0-C269-124E-D3A9-1321986D54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D14C9-BA9B-4D77-9520-31D1CB6159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88573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54150" y="3806825"/>
            <a:ext cx="4237038" cy="10112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43588" y="3806825"/>
            <a:ext cx="4238625" cy="10112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08032A-0A79-0724-9BEA-7E774BF7B9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A3EC8D-0B19-A3B5-09FF-251BCAE00C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99C2709-C1A0-3BBD-8C04-5FBB7853BBD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8D9B-7CAE-41C7-A1C1-B3B14CB1DF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9220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CFB6EB-E25B-93C4-8429-38693FCFB6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62DD6-4A1B-71B6-003B-9B188C2C58F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A3A537-186B-05ED-CB6C-6410F5E1269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3FBDA-4876-4D20-9CB3-06F5D864F8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6845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BFDDF30-8197-1749-0FDB-D629675387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3D16067-288C-559F-AE01-DFF08586DB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0BC117B-1D21-72FC-AFDF-C9A25F89B2E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93A97-342D-47C2-8009-FD4D21E7414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89205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D32DD053-5C33-A57D-61A6-4BFFBC4C541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C72C461-B87E-2D4B-9FCC-D7360F66FDA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36F41D4-333A-5181-D826-EA1D2085EA1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C605-8B84-4EDD-937F-39EAB38FCD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04471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CD9222-1405-F68B-565C-DC48839BDB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4BADED-6D51-D469-3C81-01A216DE69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D01C6B-B96F-F463-F795-E2B033427B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976D0-8470-4007-8B21-60F577BB52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7905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CC9C49-84CC-6C18-6165-D730D159C8F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76E5FD9-F8B8-794A-9568-7F0BFC18DE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635408B-C6FF-39AB-6241-338D0BFA3C2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3A9F-F213-4421-82E0-144DC047F7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67041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E1DCAF-9389-1CBA-F8AB-F3A798BEC7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053F47A-363D-1539-5BD9-B4CBE845D96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A24C60F-AAF1-14C9-6A35-E814D359C44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3EFD-9119-4DFD-B355-40279453B59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39663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935913" y="1755775"/>
            <a:ext cx="2159000" cy="30622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54150" y="1755775"/>
            <a:ext cx="6329363" cy="30622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7A4FAA-2B13-EDB6-71CF-623BBF7879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519C728-E1D3-2131-BBDA-08CF7E617B8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ADD6D03-18DD-056A-5B45-ED79F042CB8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537A-6F16-47D6-8D3C-9D8C4DBF9B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50292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E99D05-C652-46DA-A1BE-3A0310AAA8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FCAFB13-1D06-2EB7-EA13-1070C07445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030A226-BB7F-BDCD-29D1-43B53B5D7DE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142CA-B1AE-424D-B68F-40CC9BDD41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34989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A90111-4447-505E-B248-B65945158D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570C858-7318-BD1F-083C-02A22CAC07C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02F216C-15CD-C74A-E143-72903A8D83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07D2-843E-46E0-87A9-B07EE9A37EA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309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8B8DA-F508-5BE3-14BD-83B26D5709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7D9D98-232C-5EA6-AD84-8AB02E1F77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10B3038-D612-5127-F334-AB6C58C45B3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28204-F03A-4F25-B134-C973D3593F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93877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90AD2D-71F9-A4E0-7734-D68D26D2DB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6718C9C-B9A2-B52E-53DA-594C3FAB871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7D92E0E-16E8-F2F2-EF5E-FBBE4D6E4F2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D23BE-F395-4868-9074-3CBD0E46D01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76986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47800" y="2011363"/>
            <a:ext cx="2244725" cy="3446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844925" y="2011363"/>
            <a:ext cx="2246313" cy="3446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FF1F00-3B92-40D3-EE5D-67E5EDD8DE0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7F8B898-DA81-DD14-2E6E-71E2088F9D6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6AA852A-FB7A-323F-7973-F4C6D10D2F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41C9-0516-44E4-9358-A1575E8607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78653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940EFB-6B15-BF81-BC16-AF399C6F6E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03CF2-AD61-2037-5191-1CC94A5BD9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7D7668-D7E3-8474-A8F9-943CCC3AAA5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8F6B0-9F58-46B2-975F-C76FBC63C84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1658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BCA35FD-8FED-2FB4-165B-9530144436B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07316CC-304B-37D0-1432-6BFA7B52DE8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3D05132-ECDE-816D-D5C8-B8F0E27A49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9E6A-05CE-4AD1-A138-EC730FCA6EF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8748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74725D4-7245-4C04-0AE8-DF8B901C18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882CE87-AC51-D759-EAF7-1A000954718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5C4FBF0-D543-9416-B938-2F29F6C4DBF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5F1E5-C366-4AA2-8280-3BBF0F07B8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1431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149862-1921-95A8-443B-C6E81DFD09E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90D9F91-2FD7-DB13-7063-ADCD3F5F1C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B46D9E6-4AE0-4ED2-9824-F65BEC7E395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F8916-C804-4BDB-8A2E-F427FBEA13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965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6C5DD2-ED19-D06B-2135-314344AB38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BF4C49C-8818-79FE-1F64-04EAA17EBAD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88D76AF-82D0-9243-7256-77D0C0E885F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3C79F-64CE-47AF-9EFA-5CE50357191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60341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F27896-EF04-205D-46FC-CA03A5D249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57F22DD-6FEE-44AF-24B9-93024892EA8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3EEBBDE-7127-705D-B6B3-D6183620ADB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4684-4650-45AE-928C-090D2AF2CE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35690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51875" y="804863"/>
            <a:ext cx="2400300" cy="46529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7800" y="804863"/>
            <a:ext cx="7051675" cy="465296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7322BB-0F85-3735-3D6E-9E8F67A3A9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404A7CB-811D-3438-5EA8-5BB1CB39496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2D2D652-3CBA-FCA4-AF87-F7A3F807E0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EC1E8-6BBC-4245-B9C7-8C8C3460F9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51052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E57B86-49DB-7E66-78DA-45A26FAC48B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8EFD14F-AE07-3B22-3178-C0E483F209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DD35D0D-7088-D43B-2612-30F860BD801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DAD3-A98E-4963-894A-4A52AC92B2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118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30E76-E6BB-2ABA-34C9-B66067333BA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CCDEE7-CAA4-9E3C-9120-033EDD9C2EA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C5C571F-D5F5-1870-7B3E-1D0E9415A4E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70C5E-A001-481E-99C1-C27B340063B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9423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9D6C2D-1B3E-DF7B-978A-E33EF859FB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12B2D23-38F2-4565-2C9F-3318F32A4FB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E7DC7BC-F8E0-3BE5-0EDC-06367F1A9D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08968-6D10-483F-AF68-1D814D95F8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59831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A07CD4-596C-B745-53BE-EEFB9757B3E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9B72F82-1CD1-A380-98C2-695FCC60BD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2A648A0-06F1-18AF-9758-BE0CEE6A489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3F856-21B1-40CC-ADE4-EFAD6385269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18958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47800" y="2019300"/>
            <a:ext cx="2244725" cy="80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844925" y="2019300"/>
            <a:ext cx="2246313" cy="800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A0BA0F-C90E-ACC8-B275-372D3FEF330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B1062E-BA75-24D9-93EE-F3FCE9300E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E659C32-79B7-FDF7-ACB1-C6C6CD18879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7AAEF-6961-406C-B55D-A6B789C218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02495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F3C9B7-E540-B64C-C2F5-114A6BE50AD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318C52-68CD-3562-8462-53015E12ACA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28097-0296-C37F-AA92-5E09149263E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AD47-8955-4F8B-B240-DAAD244DA9C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61975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72FAA5B-37A3-982C-816C-AFAFF0AF3A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0AB6FAC-AF1E-93A1-F9FC-313F585FE3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FE53949-EA49-6523-F80A-EE0D53E0477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C9C00-A1DB-4041-8E94-FBFDE9F660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25249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93F42BA-3847-15AE-1B5A-7B4AC20BCB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227C58A-45B6-B515-10DD-015A76B8E2B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070B41E-8532-F64F-C5BE-0BEE7D46C5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4C244-016E-409E-84D0-01E6787BBC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3363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33C855-DBA6-47CB-3B46-0D20DE7834B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3D05082-E08B-700C-03BA-36AED334F9A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CA155E5-1AEF-4D0D-7CA3-2D26F7613E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FFCAB-081A-4387-A9DD-817AFAF1FB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418870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41119D-D980-6EAF-5B77-BC7AD471A1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482863B-0349-066A-3690-DE2426D250D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1BE1162-8035-4E98-A7C7-88A7C33099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E4CA3-72B6-4A62-A001-B02F158C2E5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29221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36AD26-DBA9-1679-D353-F05FAF8F81B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E66B2D5-1DB6-9FAE-D6ED-853BF7979A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B8376BF-4A21-5825-88DB-1CAA73F83E9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EF1A7-0BD4-490B-A40C-F003AABC1CE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07433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53463" y="804863"/>
            <a:ext cx="2400300" cy="201453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7800" y="804863"/>
            <a:ext cx="7053263" cy="20145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3B7F1B-0EF1-2425-D2BC-3C4E07E62DE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603F480-A631-EE2C-F8F8-7547AFD110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6540849-91AF-0918-AAFC-26F3FF69A8C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DCD13-F886-4B06-8A8E-BE54545558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673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E4FD447F-2AAE-0439-66FE-EA6285F3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ADA0AF84-D4BB-66B6-4B9D-123C213D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28" name="AutoShape 3">
            <a:extLst>
              <a:ext uri="{FF2B5EF4-FFF2-40B4-BE49-F238E27FC236}">
                <a16:creationId xmlns:a16="http://schemas.microsoft.com/office/drawing/2014/main" id="{7944FC7A-1A16-A848-C4A9-06E34BA2BE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9" name="Rectangle 4">
            <a:extLst>
              <a:ext uri="{FF2B5EF4-FFF2-40B4-BE49-F238E27FC236}">
                <a16:creationId xmlns:a16="http://schemas.microsoft.com/office/drawing/2014/main" id="{D69894A5-E2A0-9809-BF3E-3AB2887F6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17763" y="801688"/>
            <a:ext cx="8634412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A372AB3-1AD9-6E4B-59C4-0A72ACB1C4B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A976DEF-BA26-B659-D558-F02259E0E28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416175" y="328613"/>
            <a:ext cx="49720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FD15944F-13A6-FA4A-6104-DCF92204A4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438275" y="798513"/>
            <a:ext cx="808038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D85FA07E-B734-4C08-902B-79AEF2D78DE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1033" name="AutoShape 8">
            <a:extLst>
              <a:ext uri="{FF2B5EF4-FFF2-40B4-BE49-F238E27FC236}">
                <a16:creationId xmlns:a16="http://schemas.microsoft.com/office/drawing/2014/main" id="{35022D02-EE85-BDD5-C50E-8AF1030FB5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17763" y="3529013"/>
            <a:ext cx="8637587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6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88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8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8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8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F1B0A1A6-E563-4FCF-7272-FC02AB8F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279F4256-2D6C-1426-D47C-B686A242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244" name="AutoShape 3">
            <a:extLst>
              <a:ext uri="{FF2B5EF4-FFF2-40B4-BE49-F238E27FC236}">
                <a16:creationId xmlns:a16="http://schemas.microsoft.com/office/drawing/2014/main" id="{35EEB946-FF8D-C4CF-0DB1-1939AC1BDE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45" name="Rectangle 4">
            <a:extLst>
              <a:ext uri="{FF2B5EF4-FFF2-40B4-BE49-F238E27FC236}">
                <a16:creationId xmlns:a16="http://schemas.microsoft.com/office/drawing/2014/main" id="{FAF3EEA9-B3CD-57A1-934F-14A0E3D86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50975" y="804863"/>
            <a:ext cx="96012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172DCF1-F5CF-5252-F8DB-A11DB014D4F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194472C8-94FC-976A-A350-62315275483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032D540F-4F0D-98C4-E76F-7D2F5C6CF5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F23EB1BB-391D-44F3-832A-912962E156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10249" name="AutoShape 8">
            <a:extLst>
              <a:ext uri="{FF2B5EF4-FFF2-40B4-BE49-F238E27FC236}">
                <a16:creationId xmlns:a16="http://schemas.microsoft.com/office/drawing/2014/main" id="{E9400A06-EB53-6935-131E-1009F7E617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4150" y="1846263"/>
            <a:ext cx="9609138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88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8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8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8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FDC90EC8-A939-3711-437F-391B37855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3F0DD20F-3020-1520-313C-B76741D57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268" name="AutoShape 3">
            <a:extLst>
              <a:ext uri="{FF2B5EF4-FFF2-40B4-BE49-F238E27FC236}">
                <a16:creationId xmlns:a16="http://schemas.microsoft.com/office/drawing/2014/main" id="{86B69EEC-BB5A-6DC8-06D7-41F9E12819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E9C56CC4-3FD4-983A-D4D7-FA457DB7363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FE4AF630-C72D-6D1F-A992-87A838E13CA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9D7D0361-A97A-2DAE-6C75-51E3A4FDA99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ABACDC55-59F4-447D-A422-0F0816B20B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1272" name="Rectangle 7">
            <a:extLst>
              <a:ext uri="{FF2B5EF4-FFF2-40B4-BE49-F238E27FC236}">
                <a16:creationId xmlns:a16="http://schemas.microsoft.com/office/drawing/2014/main" id="{BEEEC9EB-3902-7A40-702B-2813AF589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1273" name="Rectangle 8">
            <a:extLst>
              <a:ext uri="{FF2B5EF4-FFF2-40B4-BE49-F238E27FC236}">
                <a16:creationId xmlns:a16="http://schemas.microsoft.com/office/drawing/2014/main" id="{9C69D5EE-3B41-08D8-9C7A-CEC68BBF4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B3150A2E-751D-5E3C-C819-27814BCA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DEEC5344-59DA-A099-A026-778EBB6E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052" name="AutoShape 3">
            <a:extLst>
              <a:ext uri="{FF2B5EF4-FFF2-40B4-BE49-F238E27FC236}">
                <a16:creationId xmlns:a16="http://schemas.microsoft.com/office/drawing/2014/main" id="{FBE412FD-EECA-6A20-AE41-A697D2B05C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53" name="Rectangle 4">
            <a:extLst>
              <a:ext uri="{FF2B5EF4-FFF2-40B4-BE49-F238E27FC236}">
                <a16:creationId xmlns:a16="http://schemas.microsoft.com/office/drawing/2014/main" id="{B70907FA-60E1-A697-7934-43F65DA97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4625" y="798513"/>
            <a:ext cx="3270250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B8E66BE3-63C2-393F-038D-06995096B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3488" y="798513"/>
            <a:ext cx="6010275" cy="465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  <a:p>
            <a:pPr lvl="1"/>
            <a:r>
              <a:rPr lang="en-GB" altLang="fr-FR"/>
              <a:t>Deuxième niveau</a:t>
            </a:r>
          </a:p>
          <a:p>
            <a:pPr lvl="2"/>
            <a:r>
              <a:rPr lang="en-GB" altLang="fr-FR"/>
              <a:t>Troisième niveau</a:t>
            </a:r>
          </a:p>
          <a:p>
            <a:pPr lvl="3"/>
            <a:r>
              <a:rPr lang="en-GB" altLang="fr-FR"/>
              <a:t>Quatrième niveau</a:t>
            </a:r>
          </a:p>
          <a:p>
            <a:pPr lvl="4"/>
            <a:r>
              <a:rPr lang="en-GB" altLang="fr-FR"/>
              <a:t>Cinquième niveau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7BDA7EA-9949-1D30-C0FD-E86792865F2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9DFC23C8-5F2F-266E-9880-CD7C7EDAED0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A5B90EFF-486B-1DF4-58A8-C889FB21DC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FABD1B12-6DDA-42A8-979F-CE62A5C95F1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2058" name="AutoShape 9">
            <a:extLst>
              <a:ext uri="{FF2B5EF4-FFF2-40B4-BE49-F238E27FC236}">
                <a16:creationId xmlns:a16="http://schemas.microsoft.com/office/drawing/2014/main" id="{F7949D51-4BE6-3EBD-E288-3D2A5F7462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47800" y="3205163"/>
            <a:ext cx="3270250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6DE93206-7EE3-D3E4-7827-80326A31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065A91BB-C11E-6D7E-3E8A-ACA697AD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076" name="AutoShape 3">
            <a:extLst>
              <a:ext uri="{FF2B5EF4-FFF2-40B4-BE49-F238E27FC236}">
                <a16:creationId xmlns:a16="http://schemas.microsoft.com/office/drawing/2014/main" id="{365FEF1B-B2A8-9A53-901D-5046EFEB97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3077" name="Group 4">
            <a:extLst>
              <a:ext uri="{FF2B5EF4-FFF2-40B4-BE49-F238E27FC236}">
                <a16:creationId xmlns:a16="http://schemas.microsoft.com/office/drawing/2014/main" id="{E7A953BF-9ADD-E574-F0A8-019F151CCD4C}"/>
              </a:ext>
            </a:extLst>
          </p:cNvPr>
          <p:cNvGrpSpPr>
            <a:grpSpLocks/>
          </p:cNvGrpSpPr>
          <p:nvPr/>
        </p:nvGrpSpPr>
        <p:grpSpPr bwMode="auto">
          <a:xfrm>
            <a:off x="7477125" y="482600"/>
            <a:ext cx="4071938" cy="5146675"/>
            <a:chOff x="4710" y="304"/>
            <a:chExt cx="2565" cy="3242"/>
          </a:xfrm>
        </p:grpSpPr>
        <p:sp>
          <p:nvSpPr>
            <p:cNvPr id="3084" name="Rectangle 5">
              <a:extLst>
                <a:ext uri="{FF2B5EF4-FFF2-40B4-BE49-F238E27FC236}">
                  <a16:creationId xmlns:a16="http://schemas.microsoft.com/office/drawing/2014/main" id="{F4CDB351-5E10-B954-C8AD-C47B96FC4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" y="304"/>
              <a:ext cx="2565" cy="3242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1"/>
            </a:gradFill>
            <a:ln>
              <a:noFill/>
            </a:ln>
            <a:effectLst>
              <a:outerShdw dist="228471" dir="4740526" algn="ctr" rotWithShape="0">
                <a:srgbClr val="000000">
                  <a:alpha val="34035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76320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085" name="Rectangle 6">
              <a:extLst>
                <a:ext uri="{FF2B5EF4-FFF2-40B4-BE49-F238E27FC236}">
                  <a16:creationId xmlns:a16="http://schemas.microsoft.com/office/drawing/2014/main" id="{A353549F-716F-5B6A-1139-737C3CC38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7" y="512"/>
              <a:ext cx="2172" cy="2812"/>
            </a:xfrm>
            <a:prstGeom prst="rect">
              <a:avLst/>
            </a:prstGeom>
            <a:gradFill rotWithShape="0">
              <a:gsLst>
                <a:gs pos="0">
                  <a:srgbClr val="FFFFFE"/>
                </a:gs>
                <a:gs pos="100000">
                  <a:srgbClr val="DADADA"/>
                </a:gs>
              </a:gsLst>
              <a:lin ang="5400000" scaled="1"/>
            </a:gradFill>
            <a:ln w="50760">
              <a:solidFill>
                <a:srgbClr val="19191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3078" name="Rectangle 7">
            <a:extLst>
              <a:ext uri="{FF2B5EF4-FFF2-40B4-BE49-F238E27FC236}">
                <a16:creationId xmlns:a16="http://schemas.microsoft.com/office/drawing/2014/main" id="{9384156B-949D-5E3B-3544-22FD167C2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50975" y="1130300"/>
            <a:ext cx="55308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3079" name="Rectangle 8">
            <a:extLst>
              <a:ext uri="{FF2B5EF4-FFF2-40B4-BE49-F238E27FC236}">
                <a16:creationId xmlns:a16="http://schemas.microsoft.com/office/drawing/2014/main" id="{81F71B1A-6875-82E5-C750-4DF682CDB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24825" y="1122363"/>
            <a:ext cx="2789238" cy="3863975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sur l'icône pour ajouter une image</a:t>
            </a:r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36256853-BABC-B8E1-3F55-967496ADD5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447800" y="5470525"/>
            <a:ext cx="5524500" cy="317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2261FA2-55F4-8831-FFC2-6A2889E39C1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47800" y="319088"/>
            <a:ext cx="5538788" cy="319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6539CE26-2CF8-8672-D488-2A1156D72C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073C5965-6CB2-41C5-AD51-99AEC7001B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2" name="AutoShape 12">
            <a:extLst>
              <a:ext uri="{FF2B5EF4-FFF2-40B4-BE49-F238E27FC236}">
                <a16:creationId xmlns:a16="http://schemas.microsoft.com/office/drawing/2014/main" id="{D558C490-7D3B-AD49-C994-590346DD9E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47800" y="3143250"/>
            <a:ext cx="5527675" cy="1588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8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8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8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29C0CAEC-75F3-A266-2170-E6DA1B9A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D30BCFE4-AA8F-514F-F0AB-77DBAA558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100" name="AutoShape 3">
            <a:extLst>
              <a:ext uri="{FF2B5EF4-FFF2-40B4-BE49-F238E27FC236}">
                <a16:creationId xmlns:a16="http://schemas.microsoft.com/office/drawing/2014/main" id="{78C8117F-5BE9-03AA-FE25-0625251D3D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01" name="Rectangle 4">
            <a:extLst>
              <a:ext uri="{FF2B5EF4-FFF2-40B4-BE49-F238E27FC236}">
                <a16:creationId xmlns:a16="http://schemas.microsoft.com/office/drawing/2014/main" id="{3202145B-8943-978E-1529-694EF7BB7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50975" y="804863"/>
            <a:ext cx="96012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F4E048D3-CFA9-E7E9-860F-E40DA97D4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975" y="2016125"/>
            <a:ext cx="96012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45720" tIns="91440" rIns="4572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  <a:p>
            <a:pPr lvl="1"/>
            <a:r>
              <a:rPr lang="en-GB" altLang="fr-FR"/>
              <a:t>Deuxième niveau</a:t>
            </a:r>
          </a:p>
          <a:p>
            <a:pPr lvl="2"/>
            <a:r>
              <a:rPr lang="en-GB" altLang="fr-FR"/>
              <a:t>Troisième niveau</a:t>
            </a:r>
          </a:p>
          <a:p>
            <a:pPr lvl="3"/>
            <a:r>
              <a:rPr lang="en-GB" altLang="fr-FR"/>
              <a:t>Quatrième niveau</a:t>
            </a:r>
          </a:p>
          <a:p>
            <a:pPr lvl="4"/>
            <a:r>
              <a:rPr lang="en-GB" altLang="fr-FR"/>
              <a:t>Cinquième niveau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9BFF321D-EDF3-9940-897E-3D38775259D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2EC16131-52A9-1512-3BB4-73794A8650C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6C9DA7D2-D529-5F16-3251-32D0F6DD096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5663B539-84ED-4FA3-A6D0-A077F1BEC6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4106" name="AutoShape 9">
            <a:extLst>
              <a:ext uri="{FF2B5EF4-FFF2-40B4-BE49-F238E27FC236}">
                <a16:creationId xmlns:a16="http://schemas.microsoft.com/office/drawing/2014/main" id="{3C0CEA73-BA67-AA2E-2F14-0C8FBE6FCE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4150" y="1846263"/>
            <a:ext cx="9609138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50DFAA0D-4932-D1D3-7BD7-AB649546A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CB668706-77E4-3F38-07A9-A851F449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124" name="AutoShape 3">
            <a:extLst>
              <a:ext uri="{FF2B5EF4-FFF2-40B4-BE49-F238E27FC236}">
                <a16:creationId xmlns:a16="http://schemas.microsoft.com/office/drawing/2014/main" id="{7FBE1544-E352-E472-A24D-F476612E7D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125" name="Rectangle 4">
            <a:extLst>
              <a:ext uri="{FF2B5EF4-FFF2-40B4-BE49-F238E27FC236}">
                <a16:creationId xmlns:a16="http://schemas.microsoft.com/office/drawing/2014/main" id="{5C5DFADD-0ADB-871A-5620-36D7012BE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39275" y="798513"/>
            <a:ext cx="16129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45720" tIns="91440" rIns="4572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5126" name="Rectangle 5">
            <a:extLst>
              <a:ext uri="{FF2B5EF4-FFF2-40B4-BE49-F238E27FC236}">
                <a16:creationId xmlns:a16="http://schemas.microsoft.com/office/drawing/2014/main" id="{E1958114-782C-20EB-0198-FD448ECF8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25" y="798513"/>
            <a:ext cx="782637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45720" tIns="91440" rIns="4572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  <a:p>
            <a:pPr lvl="1"/>
            <a:r>
              <a:rPr lang="en-GB" altLang="fr-FR"/>
              <a:t>Deuxième niveau</a:t>
            </a:r>
          </a:p>
          <a:p>
            <a:pPr lvl="2"/>
            <a:r>
              <a:rPr lang="en-GB" altLang="fr-FR"/>
              <a:t>Troisième niveau</a:t>
            </a:r>
          </a:p>
          <a:p>
            <a:pPr lvl="3"/>
            <a:r>
              <a:rPr lang="en-GB" altLang="fr-FR"/>
              <a:t>Quatrième niveau</a:t>
            </a:r>
          </a:p>
          <a:p>
            <a:pPr lvl="4"/>
            <a:r>
              <a:rPr lang="en-GB" altLang="fr-FR"/>
              <a:t>Cinquième niveau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5E4CD101-1903-39D4-CC29-51A678DA4CC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A40F3A25-0EDE-523E-D34D-DCB29774171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43B60ABA-160A-F3ED-C3A9-768301257EE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896B0305-391A-4A25-B895-B663C64AB6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5130" name="AutoShape 9">
            <a:extLst>
              <a:ext uri="{FF2B5EF4-FFF2-40B4-BE49-F238E27FC236}">
                <a16:creationId xmlns:a16="http://schemas.microsoft.com/office/drawing/2014/main" id="{00C886B8-93B4-32BB-7F8A-4B656EBEF8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39275" y="798513"/>
            <a:ext cx="1588" cy="4660900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8BA438B-832E-00B7-2437-406427692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18671171-F900-7975-4CDA-04C9EB66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148" name="AutoShape 3">
            <a:extLst>
              <a:ext uri="{FF2B5EF4-FFF2-40B4-BE49-F238E27FC236}">
                <a16:creationId xmlns:a16="http://schemas.microsoft.com/office/drawing/2014/main" id="{434BF2AD-5DFA-D129-719B-4651299A45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149" name="Rectangle 4">
            <a:extLst>
              <a:ext uri="{FF2B5EF4-FFF2-40B4-BE49-F238E27FC236}">
                <a16:creationId xmlns:a16="http://schemas.microsoft.com/office/drawing/2014/main" id="{B2A639D4-5B3A-4393-C707-59C75CBB9A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50975" y="804863"/>
            <a:ext cx="96012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55C5D215-52F4-C491-5BD0-73645A9B2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975" y="2016125"/>
            <a:ext cx="96012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  <a:p>
            <a:pPr lvl="1"/>
            <a:r>
              <a:rPr lang="en-GB" altLang="fr-FR"/>
              <a:t>Deuxième niveau</a:t>
            </a:r>
          </a:p>
          <a:p>
            <a:pPr lvl="2"/>
            <a:r>
              <a:rPr lang="en-GB" altLang="fr-FR"/>
              <a:t>Troisième niveau</a:t>
            </a:r>
          </a:p>
          <a:p>
            <a:pPr lvl="3"/>
            <a:r>
              <a:rPr lang="en-GB" altLang="fr-FR"/>
              <a:t>Quatrième niveau</a:t>
            </a:r>
          </a:p>
          <a:p>
            <a:pPr lvl="4"/>
            <a:r>
              <a:rPr lang="en-GB" altLang="fr-FR"/>
              <a:t>Cinquième niveau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E608765C-AF33-F934-CC3D-81A4EA2DE97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B4C3C64F-D719-237E-8812-88594B64C8B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9E7E1BDD-A4C1-CB56-14BE-91E3883E2DD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D735F1AA-7F8E-4FFF-B00D-7CDFEA9FD1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6154" name="AutoShape 9">
            <a:extLst>
              <a:ext uri="{FF2B5EF4-FFF2-40B4-BE49-F238E27FC236}">
                <a16:creationId xmlns:a16="http://schemas.microsoft.com/office/drawing/2014/main" id="{779EE7F6-5258-8D3E-EDC3-E204328290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4150" y="1846263"/>
            <a:ext cx="9609138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2B14A632-4AD2-B98A-E698-0BCF604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D694375F-BFA1-0BAC-3884-91A2CAC1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172" name="AutoShape 3">
            <a:extLst>
              <a:ext uri="{FF2B5EF4-FFF2-40B4-BE49-F238E27FC236}">
                <a16:creationId xmlns:a16="http://schemas.microsoft.com/office/drawing/2014/main" id="{73BBBD22-BD94-0EE8-DFEA-995C876C4D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173" name="Rectangle 4">
            <a:extLst>
              <a:ext uri="{FF2B5EF4-FFF2-40B4-BE49-F238E27FC236}">
                <a16:creationId xmlns:a16="http://schemas.microsoft.com/office/drawing/2014/main" id="{91D17400-1789-B35C-DF91-F331AFE36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1755775"/>
            <a:ext cx="8640763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7174" name="Rectangle 5">
            <a:extLst>
              <a:ext uri="{FF2B5EF4-FFF2-40B4-BE49-F238E27FC236}">
                <a16:creationId xmlns:a16="http://schemas.microsoft.com/office/drawing/2014/main" id="{185C727C-5364-9D2D-E626-6DF11EE66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54150" y="3806825"/>
            <a:ext cx="8628063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A0AC4810-316B-0D32-0002-606E2D24E41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44157BB7-FC4F-2451-206F-A10C3076D24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372DF7B4-2A3F-547C-192E-8A5578FA87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CFA3DFE4-A587-4080-BD2D-26EB91B929D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7178" name="AutoShape 9">
            <a:extLst>
              <a:ext uri="{FF2B5EF4-FFF2-40B4-BE49-F238E27FC236}">
                <a16:creationId xmlns:a16="http://schemas.microsoft.com/office/drawing/2014/main" id="{F1CDAB91-6C51-E65B-322C-C8E115F267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4150" y="3805238"/>
            <a:ext cx="8631238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8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8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8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D3E80C0A-8A7D-50D3-A1D2-7B500AC25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48595E1A-B2C4-7F50-A3A8-922E4760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196" name="AutoShape 3">
            <a:extLst>
              <a:ext uri="{FF2B5EF4-FFF2-40B4-BE49-F238E27FC236}">
                <a16:creationId xmlns:a16="http://schemas.microsoft.com/office/drawing/2014/main" id="{9AD88959-43FA-992A-4866-BFA93EF9C7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197" name="Rectangle 4">
            <a:extLst>
              <a:ext uri="{FF2B5EF4-FFF2-40B4-BE49-F238E27FC236}">
                <a16:creationId xmlns:a16="http://schemas.microsoft.com/office/drawing/2014/main" id="{B06C5506-7CE6-0A85-A8F2-A2151FEA8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9388" y="804863"/>
            <a:ext cx="960278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8198" name="Rectangle 5">
            <a:extLst>
              <a:ext uri="{FF2B5EF4-FFF2-40B4-BE49-F238E27FC236}">
                <a16:creationId xmlns:a16="http://schemas.microsoft.com/office/drawing/2014/main" id="{FD3BBCF2-5A29-818E-57CE-790E801F4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011363"/>
            <a:ext cx="4643438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  <a:p>
            <a:pPr lvl="1"/>
            <a:r>
              <a:rPr lang="en-GB" altLang="fr-FR"/>
              <a:t>Deuxième niveau</a:t>
            </a:r>
          </a:p>
          <a:p>
            <a:pPr lvl="2"/>
            <a:r>
              <a:rPr lang="en-GB" altLang="fr-FR"/>
              <a:t>Troisième niveau</a:t>
            </a:r>
          </a:p>
          <a:p>
            <a:pPr lvl="3"/>
            <a:r>
              <a:rPr lang="en-GB" altLang="fr-FR"/>
              <a:t>Quatrième niveau</a:t>
            </a:r>
          </a:p>
          <a:p>
            <a:pPr lvl="4"/>
            <a:r>
              <a:rPr lang="en-GB" altLang="fr-FR"/>
              <a:t>Cinquième niveau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E17CC90-0D35-BE24-A628-2592AADC47A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B33F1838-94AC-65FD-E8BC-44D10CC353B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4C09C634-488B-B689-E71F-768E3C5087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430B268D-4220-4347-B263-CAF68E5CA22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8202" name="AutoShape 9">
            <a:extLst>
              <a:ext uri="{FF2B5EF4-FFF2-40B4-BE49-F238E27FC236}">
                <a16:creationId xmlns:a16="http://schemas.microsoft.com/office/drawing/2014/main" id="{3C044AF2-D5DB-86B0-E9E1-21F003F3EC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4150" y="1846263"/>
            <a:ext cx="9609138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4009D5CB-48F7-1F90-CD9E-AAC64146D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4105275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4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E2066C1B-028E-03F7-942B-265A8421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>
            <a:fillRect/>
          </a:stretch>
        </p:blipFill>
        <p:spPr bwMode="auto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9220" name="AutoShape 3">
            <a:extLst>
              <a:ext uri="{FF2B5EF4-FFF2-40B4-BE49-F238E27FC236}">
                <a16:creationId xmlns:a16="http://schemas.microsoft.com/office/drawing/2014/main" id="{42A20894-EB35-ED12-D5E6-CBC0CCC426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127750"/>
            <a:ext cx="12192000" cy="1588"/>
          </a:xfrm>
          <a:prstGeom prst="straightConnector1">
            <a:avLst/>
          </a:prstGeom>
          <a:noFill/>
          <a:ln w="12600">
            <a:solidFill>
              <a:srgbClr val="000001">
                <a:alpha val="2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221" name="Rectangle 4">
            <a:extLst>
              <a:ext uri="{FF2B5EF4-FFF2-40B4-BE49-F238E27FC236}">
                <a16:creationId xmlns:a16="http://schemas.microsoft.com/office/drawing/2014/main" id="{F04C59DE-2753-B9B1-3E35-D09BA8033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804863"/>
            <a:ext cx="96059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Modifiez le style du titre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E1B62D34-B996-F856-CA76-7BFC0A476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019300"/>
            <a:ext cx="464343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BF702DC-BA36-F1C7-7E7F-0AECA178A8E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554913" y="330200"/>
            <a:ext cx="3498850" cy="306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</a:tabLst>
              <a:defRPr sz="100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61FB4476-7628-551A-92F3-99F49B5E64E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450975" y="328613"/>
            <a:ext cx="5937250" cy="306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17A7796C-6E50-6924-1C85-EDE3343B3CC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81013" y="798513"/>
            <a:ext cx="808037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2800">
                <a:solidFill>
                  <a:srgbClr val="B71E42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B0D9104A-1FFB-42CA-8BF2-2D399E054E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9226" name="AutoShape 9">
            <a:extLst>
              <a:ext uri="{FF2B5EF4-FFF2-40B4-BE49-F238E27FC236}">
                <a16:creationId xmlns:a16="http://schemas.microsoft.com/office/drawing/2014/main" id="{E47596AF-9943-2727-A218-CC589947BA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4150" y="1846263"/>
            <a:ext cx="9609138" cy="1587"/>
          </a:xfrm>
          <a:prstGeom prst="straightConnector1">
            <a:avLst/>
          </a:prstGeom>
          <a:noFill/>
          <a:ln w="31680">
            <a:solidFill>
              <a:srgbClr val="B71E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2pPr>
      <a:lvl3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3pPr>
      <a:lvl4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4pPr>
      <a:lvl5pPr algn="l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5pPr>
      <a:lvl6pPr marL="25146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6pPr>
      <a:lvl7pPr marL="29718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7pPr>
      <a:lvl8pPr marL="34290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8pPr>
      <a:lvl9pPr marL="3886200" indent="-228600" algn="l" rtl="0" fontAlgn="base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Gill Sans MT" panose="020B0502020104020203" pitchFamily="34" charset="0"/>
          <a:cs typeface="Noto Sans SC Regular" charset="0"/>
        </a:defRPr>
      </a:lvl9pPr>
    </p:titleStyle>
    <p:bodyStyle>
      <a:lvl1pPr marL="342900" indent="-342900" algn="l" rtl="0" eaLnBrk="0" fontAlgn="base" hangingPunct="0">
        <a:lnSpc>
          <a:spcPct val="117000"/>
        </a:lnSpc>
        <a:spcBef>
          <a:spcPts val="10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7000"/>
        </a:lnSpc>
        <a:spcBef>
          <a:spcPts val="5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1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1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4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1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5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5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5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1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6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1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1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1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7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7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1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7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1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6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1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1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1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1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1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9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0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0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0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2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3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3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3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1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1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1FB20212-2834-918E-A836-D52582DDD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2309813"/>
            <a:ext cx="986155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4800"/>
              <a:t>Les conseillères pédagogiques en éducation artistique et culturelle des Yvelines vous présentent une restitution numérique de l’exposition « Voyage, Voyages ».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B221CCE-8405-4756-5BE7-01788221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" y="157163"/>
            <a:ext cx="10833100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2400" b="1" i="1"/>
              <a:t>Retrouvez ici la vidéo des 110 productions artistiques des écoles du département exposées au Manège Royal de Saint-Germain-en-Laye en juin 2026.</a:t>
            </a:r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6CB04865-A0C9-2AC7-34D4-C4AB54EB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419225"/>
            <a:ext cx="1055687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4">
            <a:extLst>
              <a:ext uri="{FF2B5EF4-FFF2-40B4-BE49-F238E27FC236}">
                <a16:creationId xmlns:a16="http://schemas.microsoft.com/office/drawing/2014/main" id="{1D52D733-6E28-26A5-8645-AB9155E9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0" y="1250950"/>
            <a:ext cx="1096963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 4" descr="Une image contenant habits, texte, chaussures, mur&#10;&#10;Le contenu généré par l’IA peut être incorrect.">
            <a:extLst>
              <a:ext uri="{FF2B5EF4-FFF2-40B4-BE49-F238E27FC236}">
                <a16:creationId xmlns:a16="http://schemas.microsoft.com/office/drawing/2014/main" id="{6AA32FC2-4E69-D211-7AF7-9F4DB5A36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33375"/>
            <a:ext cx="12192000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1">
            <a:extLst>
              <a:ext uri="{FF2B5EF4-FFF2-40B4-BE49-F238E27FC236}">
                <a16:creationId xmlns:a16="http://schemas.microsoft.com/office/drawing/2014/main" id="{3A7D470B-9B63-2712-B3D8-533AE7854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37900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6067" name="Rectangle 2">
            <a:extLst>
              <a:ext uri="{FF2B5EF4-FFF2-40B4-BE49-F238E27FC236}">
                <a16:creationId xmlns:a16="http://schemas.microsoft.com/office/drawing/2014/main" id="{2A0EE938-EB39-AB34-91C8-4F56617A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5243513"/>
            <a:ext cx="3265488" cy="92233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L’archipel des souvenirs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Claverie,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Thomas Pasquet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">
            <a:extLst>
              <a:ext uri="{FF2B5EF4-FFF2-40B4-BE49-F238E27FC236}">
                <a16:creationId xmlns:a16="http://schemas.microsoft.com/office/drawing/2014/main" id="{5560C8E5-272B-9CEA-710C-59027303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2312988"/>
            <a:ext cx="7426325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Voyages imaginaires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1">
            <a:extLst>
              <a:ext uri="{FF2B5EF4-FFF2-40B4-BE49-F238E27FC236}">
                <a16:creationId xmlns:a16="http://schemas.microsoft.com/office/drawing/2014/main" id="{36BAC282-DB1A-8F0E-5CEE-3414C7B8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14313"/>
            <a:ext cx="7961313" cy="59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0163" name="Rectangle 2">
            <a:extLst>
              <a:ext uri="{FF2B5EF4-FFF2-40B4-BE49-F238E27FC236}">
                <a16:creationId xmlns:a16="http://schemas.microsoft.com/office/drawing/2014/main" id="{46E3785F-2F10-E10B-407A-73964074B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5178425"/>
            <a:ext cx="4002087" cy="939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De la terre à la lune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Vergne,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AlbertThierry/Petits Bois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">
            <a:extLst>
              <a:ext uri="{FF2B5EF4-FFF2-40B4-BE49-F238E27FC236}">
                <a16:creationId xmlns:a16="http://schemas.microsoft.com/office/drawing/2014/main" id="{A70D12E8-85FE-85F1-B936-13B5F619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114300"/>
            <a:ext cx="3419475" cy="604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1" name="Picture 2">
            <a:extLst>
              <a:ext uri="{FF2B5EF4-FFF2-40B4-BE49-F238E27FC236}">
                <a16:creationId xmlns:a16="http://schemas.microsoft.com/office/drawing/2014/main" id="{8A66CCE8-819A-F5BE-02B2-FC998609F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1763"/>
            <a:ext cx="7086600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12" name="Rectangle 3">
            <a:extLst>
              <a:ext uri="{FF2B5EF4-FFF2-40B4-BE49-F238E27FC236}">
                <a16:creationId xmlns:a16="http://schemas.microsoft.com/office/drawing/2014/main" id="{80764A7F-FBCB-69F2-B70B-0D177370E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32400"/>
            <a:ext cx="3752850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dans la planète de nos rêves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Emprin-Santos et Bouillon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Edme Frémy - Versailles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>
            <a:extLst>
              <a:ext uri="{FF2B5EF4-FFF2-40B4-BE49-F238E27FC236}">
                <a16:creationId xmlns:a16="http://schemas.microsoft.com/office/drawing/2014/main" id="{3BD3FFE4-EBED-E4E9-74AC-599FD822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766763"/>
            <a:ext cx="10872787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4259" name="Rectangle 2">
            <a:extLst>
              <a:ext uri="{FF2B5EF4-FFF2-40B4-BE49-F238E27FC236}">
                <a16:creationId xmlns:a16="http://schemas.microsoft.com/office/drawing/2014/main" id="{5EE4B817-8599-8DBD-072D-F167AE121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5197475"/>
            <a:ext cx="2719387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Voyage, Voyages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CE2 Mr Broch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Lully-Vauban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>
            <a:extLst>
              <a:ext uri="{FF2B5EF4-FFF2-40B4-BE49-F238E27FC236}">
                <a16:creationId xmlns:a16="http://schemas.microsoft.com/office/drawing/2014/main" id="{4C1E4818-D7B8-FD25-9B7D-8C2008CC4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61925"/>
            <a:ext cx="3332162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307" name="Picture 2">
            <a:extLst>
              <a:ext uri="{FF2B5EF4-FFF2-40B4-BE49-F238E27FC236}">
                <a16:creationId xmlns:a16="http://schemas.microsoft.com/office/drawing/2014/main" id="{F4001F6A-40B6-2CB8-6C1A-1D52E75BF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63525"/>
            <a:ext cx="33321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308" name="Picture 3">
            <a:extLst>
              <a:ext uri="{FF2B5EF4-FFF2-40B4-BE49-F238E27FC236}">
                <a16:creationId xmlns:a16="http://schemas.microsoft.com/office/drawing/2014/main" id="{79A72ECA-54DC-C616-F9CD-9E5E757A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263525"/>
            <a:ext cx="3332162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6309" name="Rectangle 4">
            <a:extLst>
              <a:ext uri="{FF2B5EF4-FFF2-40B4-BE49-F238E27FC236}">
                <a16:creationId xmlns:a16="http://schemas.microsoft.com/office/drawing/2014/main" id="{4BC15B85-3DA0-62C0-562B-56AF3AF8F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5157788"/>
            <a:ext cx="7392988" cy="920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En voyage avec Zigomar à la découverte des animaux de la forêt du froid au chaud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Furic et Tapon,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la Fontaine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>
            <a:extLst>
              <a:ext uri="{FF2B5EF4-FFF2-40B4-BE49-F238E27FC236}">
                <a16:creationId xmlns:a16="http://schemas.microsoft.com/office/drawing/2014/main" id="{7FAE458C-E622-CE22-8D10-3CD3AED7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52425"/>
            <a:ext cx="844232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8355" name="Picture 2">
            <a:extLst>
              <a:ext uri="{FF2B5EF4-FFF2-40B4-BE49-F238E27FC236}">
                <a16:creationId xmlns:a16="http://schemas.microsoft.com/office/drawing/2014/main" id="{6F8E9080-8472-C8D6-5D37-AD4BAE90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138113"/>
            <a:ext cx="3332163" cy="47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8356" name="Rectangle 3">
            <a:extLst>
              <a:ext uri="{FF2B5EF4-FFF2-40B4-BE49-F238E27FC236}">
                <a16:creationId xmlns:a16="http://schemas.microsoft.com/office/drawing/2014/main" id="{E1E53BED-23D5-D6B7-5D5F-B6EA8DDA4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8" y="5243513"/>
            <a:ext cx="4197350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dans l’univers du Petit Prince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Fletcher, CM1/CM2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Marcel Bouquet – La Queue lez Yvelines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1">
            <a:extLst>
              <a:ext uri="{FF2B5EF4-FFF2-40B4-BE49-F238E27FC236}">
                <a16:creationId xmlns:a16="http://schemas.microsoft.com/office/drawing/2014/main" id="{7A733F65-85A6-2522-7463-E4FAA66F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7800"/>
            <a:ext cx="3602038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0403" name="Picture 2">
            <a:extLst>
              <a:ext uri="{FF2B5EF4-FFF2-40B4-BE49-F238E27FC236}">
                <a16:creationId xmlns:a16="http://schemas.microsoft.com/office/drawing/2014/main" id="{F4492340-AE27-09FC-85A9-AC38F616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7625"/>
            <a:ext cx="3074988" cy="606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0404" name="Rectangle 3">
            <a:extLst>
              <a:ext uri="{FF2B5EF4-FFF2-40B4-BE49-F238E27FC236}">
                <a16:creationId xmlns:a16="http://schemas.microsoft.com/office/drawing/2014/main" id="{8E4DDF5D-60A5-CFBF-C450-2AA4E888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150" y="4916488"/>
            <a:ext cx="4016375" cy="1198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baobab du Petit Prince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Production collective des trois classes de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Muller, Huy et Brossard PS/MS/GS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Val Joyeux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">
            <a:extLst>
              <a:ext uri="{FF2B5EF4-FFF2-40B4-BE49-F238E27FC236}">
                <a16:creationId xmlns:a16="http://schemas.microsoft.com/office/drawing/2014/main" id="{97B2AD52-F4B2-F435-CF61-96666B26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30163"/>
            <a:ext cx="2925762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2451" name="Picture 2">
            <a:extLst>
              <a:ext uri="{FF2B5EF4-FFF2-40B4-BE49-F238E27FC236}">
                <a16:creationId xmlns:a16="http://schemas.microsoft.com/office/drawing/2014/main" id="{1F8F0966-2B46-03E6-6B1E-82F686FC0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5563"/>
            <a:ext cx="83534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2452" name="Rectangle 3">
            <a:extLst>
              <a:ext uri="{FF2B5EF4-FFF2-40B4-BE49-F238E27FC236}">
                <a16:creationId xmlns:a16="http://schemas.microsoft.com/office/drawing/2014/main" id="{9DB057DC-86AC-DFD8-43BC-643B0B4CD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4929188"/>
            <a:ext cx="4040188" cy="1198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Chapeaux!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Production collective des trois classes de: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Muller, Huy et Brossard PS/MS/GS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Val Joyeux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1">
            <a:extLst>
              <a:ext uri="{FF2B5EF4-FFF2-40B4-BE49-F238E27FC236}">
                <a16:creationId xmlns:a16="http://schemas.microsoft.com/office/drawing/2014/main" id="{87727B60-7240-50EB-3861-BB085B3B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03213"/>
            <a:ext cx="7553325" cy="58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4499" name="Rectangle 2">
            <a:extLst>
              <a:ext uri="{FF2B5EF4-FFF2-40B4-BE49-F238E27FC236}">
                <a16:creationId xmlns:a16="http://schemas.microsoft.com/office/drawing/2014/main" id="{3ADCEB14-24AF-2AFA-4F62-90AF71B31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613" y="4635500"/>
            <a:ext cx="4368800" cy="1476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voyage de l’escargot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UEMA (unité d’enseignement maternelle autisme)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Mazerand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Dauphins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4">
            <a:extLst>
              <a:ext uri="{FF2B5EF4-FFF2-40B4-BE49-F238E27FC236}">
                <a16:creationId xmlns:a16="http://schemas.microsoft.com/office/drawing/2014/main" id="{33190F45-2ED7-43F7-B500-E6FDA956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121920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1">
            <a:extLst>
              <a:ext uri="{FF2B5EF4-FFF2-40B4-BE49-F238E27FC236}">
                <a16:creationId xmlns:a16="http://schemas.microsoft.com/office/drawing/2014/main" id="{42ECCB4E-7B8E-F207-96FC-16B9DA55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88913"/>
            <a:ext cx="751205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6547" name="Rectangle 2">
            <a:extLst>
              <a:ext uri="{FF2B5EF4-FFF2-40B4-BE49-F238E27FC236}">
                <a16:creationId xmlns:a16="http://schemas.microsoft.com/office/drawing/2014/main" id="{77992E02-D9D0-7A2A-CBB7-6D6671C84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5157788"/>
            <a:ext cx="3759200" cy="920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au pays des contes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Prod’homme,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Honoré de Balzac –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1">
            <a:extLst>
              <a:ext uri="{FF2B5EF4-FFF2-40B4-BE49-F238E27FC236}">
                <a16:creationId xmlns:a16="http://schemas.microsoft.com/office/drawing/2014/main" id="{475B4171-022F-4606-ED2A-E3277DFB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350" y="5157788"/>
            <a:ext cx="3087688" cy="920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Blueblue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Corbeau, 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Jules Guesde - Houilles</a:t>
            </a:r>
          </a:p>
        </p:txBody>
      </p:sp>
      <p:pic>
        <p:nvPicPr>
          <p:cNvPr id="238595" name="Picture 2">
            <a:extLst>
              <a:ext uri="{FF2B5EF4-FFF2-40B4-BE49-F238E27FC236}">
                <a16:creationId xmlns:a16="http://schemas.microsoft.com/office/drawing/2014/main" id="{107A1F38-AE84-1367-FCFA-43DF0D12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8"/>
            <a:ext cx="8751888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1">
            <a:extLst>
              <a:ext uri="{FF2B5EF4-FFF2-40B4-BE49-F238E27FC236}">
                <a16:creationId xmlns:a16="http://schemas.microsoft.com/office/drawing/2014/main" id="{426B565A-4856-E4CB-C800-4631A6B5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3200"/>
            <a:ext cx="9032875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0643" name="Rectangle 2">
            <a:extLst>
              <a:ext uri="{FF2B5EF4-FFF2-40B4-BE49-F238E27FC236}">
                <a16:creationId xmlns:a16="http://schemas.microsoft.com/office/drawing/2014/main" id="{B51737FC-DBC1-30EC-5D88-CAE68200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0" y="4891088"/>
            <a:ext cx="2713038" cy="1238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L’archipel des Re-Cyclades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Salasca,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Schnapper – Saint-Germain-en-Laye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1">
            <a:extLst>
              <a:ext uri="{FF2B5EF4-FFF2-40B4-BE49-F238E27FC236}">
                <a16:creationId xmlns:a16="http://schemas.microsoft.com/office/drawing/2014/main" id="{4447AD53-6B62-ADF0-8ED3-3865D110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80425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2691" name="Picture 2">
            <a:extLst>
              <a:ext uri="{FF2B5EF4-FFF2-40B4-BE49-F238E27FC236}">
                <a16:creationId xmlns:a16="http://schemas.microsoft.com/office/drawing/2014/main" id="{1AAF355E-9C51-4853-617F-577CB877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88" y="0"/>
            <a:ext cx="3203575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2692" name="Rectangle 3">
            <a:extLst>
              <a:ext uri="{FF2B5EF4-FFF2-40B4-BE49-F238E27FC236}">
                <a16:creationId xmlns:a16="http://schemas.microsoft.com/office/drawing/2014/main" id="{D6EF67B2-23F8-5CDB-E710-120F43D07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5229225"/>
            <a:ext cx="4367213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De tête en tête : la Grande Traversée des Songes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Ayad CE1/CE2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EP JJ Tharaud Ségur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1">
            <a:extLst>
              <a:ext uri="{FF2B5EF4-FFF2-40B4-BE49-F238E27FC236}">
                <a16:creationId xmlns:a16="http://schemas.microsoft.com/office/drawing/2014/main" id="{6710E44C-9C03-E018-9FEA-3E2F3DAF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8208963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4739" name="Rectangle 2">
            <a:extLst>
              <a:ext uri="{FF2B5EF4-FFF2-40B4-BE49-F238E27FC236}">
                <a16:creationId xmlns:a16="http://schemas.microsoft.com/office/drawing/2014/main" id="{75BF8376-4678-BF0F-734D-D7CFE5A57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888" y="5186363"/>
            <a:ext cx="3673475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Carnet de voyage au Pays des Merveilles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Marangone, CE1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Pierre Corneille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1">
            <a:extLst>
              <a:ext uri="{FF2B5EF4-FFF2-40B4-BE49-F238E27FC236}">
                <a16:creationId xmlns:a16="http://schemas.microsoft.com/office/drawing/2014/main" id="{77C4F89E-AF15-5792-526E-BFE07003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5011738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787" name="Picture 2">
            <a:extLst>
              <a:ext uri="{FF2B5EF4-FFF2-40B4-BE49-F238E27FC236}">
                <a16:creationId xmlns:a16="http://schemas.microsoft.com/office/drawing/2014/main" id="{06DD1160-206E-6FD2-BEC9-20DA9426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3213100"/>
            <a:ext cx="4922837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788" name="Picture 3">
            <a:extLst>
              <a:ext uri="{FF2B5EF4-FFF2-40B4-BE49-F238E27FC236}">
                <a16:creationId xmlns:a16="http://schemas.microsoft.com/office/drawing/2014/main" id="{620D269E-193F-5AAD-0DE3-9632CECF8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75" y="122238"/>
            <a:ext cx="26638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6789" name="Rectangle 4">
            <a:extLst>
              <a:ext uri="{FF2B5EF4-FFF2-40B4-BE49-F238E27FC236}">
                <a16:creationId xmlns:a16="http://schemas.microsoft.com/office/drawing/2014/main" id="{36503488-6E56-8C33-47A4-8648468D5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5300663"/>
            <a:ext cx="3665538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Voyages au temps des rois et des reines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Siyari, PS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Francis Julliand - Houilles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1">
            <a:extLst>
              <a:ext uri="{FF2B5EF4-FFF2-40B4-BE49-F238E27FC236}">
                <a16:creationId xmlns:a16="http://schemas.microsoft.com/office/drawing/2014/main" id="{B6E2C802-5400-3324-4C74-2D3C1D5B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33338"/>
            <a:ext cx="3959225" cy="47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8835" name="Picture 2">
            <a:extLst>
              <a:ext uri="{FF2B5EF4-FFF2-40B4-BE49-F238E27FC236}">
                <a16:creationId xmlns:a16="http://schemas.microsoft.com/office/drawing/2014/main" id="{F10BC43A-84AE-62AA-AEC0-0C9D6001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4925"/>
            <a:ext cx="3779838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8836" name="Picture 3">
            <a:extLst>
              <a:ext uri="{FF2B5EF4-FFF2-40B4-BE49-F238E27FC236}">
                <a16:creationId xmlns:a16="http://schemas.microsoft.com/office/drawing/2014/main" id="{B1507066-314E-1069-5DF3-E04923B6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34925"/>
            <a:ext cx="34194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8837" name="Rectangle 4">
            <a:extLst>
              <a:ext uri="{FF2B5EF4-FFF2-40B4-BE49-F238E27FC236}">
                <a16:creationId xmlns:a16="http://schemas.microsoft.com/office/drawing/2014/main" id="{61885164-F44C-C647-06AB-A610051D9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5229225"/>
            <a:ext cx="3357562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Les valises du temps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Lebon, CM1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Pasteur – La Celle Saint-Cloud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1">
            <a:extLst>
              <a:ext uri="{FF2B5EF4-FFF2-40B4-BE49-F238E27FC236}">
                <a16:creationId xmlns:a16="http://schemas.microsoft.com/office/drawing/2014/main" id="{FFF41490-B901-662B-93E2-FEEFFEFBB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2178050"/>
            <a:ext cx="5106987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drapeaux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1">
            <a:extLst>
              <a:ext uri="{FF2B5EF4-FFF2-40B4-BE49-F238E27FC236}">
                <a16:creationId xmlns:a16="http://schemas.microsoft.com/office/drawing/2014/main" id="{5177907D-6535-36D0-D950-13B7F100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7625"/>
            <a:ext cx="12192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2931" name="Rectangle 2">
            <a:extLst>
              <a:ext uri="{FF2B5EF4-FFF2-40B4-BE49-F238E27FC236}">
                <a16:creationId xmlns:a16="http://schemas.microsoft.com/office/drawing/2014/main" id="{02C87F64-30E2-0201-15CF-C0D40519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5167313"/>
            <a:ext cx="2705100" cy="935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Les drapeaux de Rodulfo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Sonntag,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Edme Frémy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1">
            <a:extLst>
              <a:ext uri="{FF2B5EF4-FFF2-40B4-BE49-F238E27FC236}">
                <a16:creationId xmlns:a16="http://schemas.microsoft.com/office/drawing/2014/main" id="{56F46129-AFAA-F207-918D-B4E0AE52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-77788"/>
            <a:ext cx="33337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4979" name="Picture 2">
            <a:extLst>
              <a:ext uri="{FF2B5EF4-FFF2-40B4-BE49-F238E27FC236}">
                <a16:creationId xmlns:a16="http://schemas.microsoft.com/office/drawing/2014/main" id="{CBB718B6-12C9-7809-2714-B09DFAE6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8"/>
          <a:stretch>
            <a:fillRect/>
          </a:stretch>
        </p:blipFill>
        <p:spPr bwMode="auto">
          <a:xfrm>
            <a:off x="3722688" y="177800"/>
            <a:ext cx="3705225" cy="593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3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4980" name="Rectangle 3">
            <a:extLst>
              <a:ext uri="{FF2B5EF4-FFF2-40B4-BE49-F238E27FC236}">
                <a16:creationId xmlns:a16="http://schemas.microsoft.com/office/drawing/2014/main" id="{4FD429B8-65D3-6940-9F61-725D2F32B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5210175"/>
            <a:ext cx="3260725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Fages, CE2/CM2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Marie Curie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54089E40-DF01-849E-35FC-B59241C9A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8"/>
            <a:ext cx="12192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">
            <a:extLst>
              <a:ext uri="{FF2B5EF4-FFF2-40B4-BE49-F238E27FC236}">
                <a16:creationId xmlns:a16="http://schemas.microsoft.com/office/drawing/2014/main" id="{8A678031-73E4-132C-04F6-DE26A5F1A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2414588"/>
            <a:ext cx="4029075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motifs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1">
            <a:extLst>
              <a:ext uri="{FF2B5EF4-FFF2-40B4-BE49-F238E27FC236}">
                <a16:creationId xmlns:a16="http://schemas.microsoft.com/office/drawing/2014/main" id="{5AFDA9D1-6D52-07CE-9855-8141CC3E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538"/>
            <a:ext cx="7258050" cy="38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9075" name="Picture 2">
            <a:extLst>
              <a:ext uri="{FF2B5EF4-FFF2-40B4-BE49-F238E27FC236}">
                <a16:creationId xmlns:a16="http://schemas.microsoft.com/office/drawing/2014/main" id="{AF939626-4B25-54D9-8F59-6D2F30BE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b="42157"/>
          <a:stretch>
            <a:fillRect/>
          </a:stretch>
        </p:blipFill>
        <p:spPr bwMode="auto">
          <a:xfrm>
            <a:off x="7567613" y="742950"/>
            <a:ext cx="45053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30" b="421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9076" name="Rectangle 3">
            <a:extLst>
              <a:ext uri="{FF2B5EF4-FFF2-40B4-BE49-F238E27FC236}">
                <a16:creationId xmlns:a16="http://schemas.microsoft.com/office/drawing/2014/main" id="{164491CF-907A-9A11-DC17-E0259A4E6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49875"/>
            <a:ext cx="2855913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village d’indien d’Amérique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Chevalier,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1">
            <a:extLst>
              <a:ext uri="{FF2B5EF4-FFF2-40B4-BE49-F238E27FC236}">
                <a16:creationId xmlns:a16="http://schemas.microsoft.com/office/drawing/2014/main" id="{782A3C72-BEC9-DD4F-33C2-7451E007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47625"/>
            <a:ext cx="4535487" cy="618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1123" name="Rectangle 2">
            <a:extLst>
              <a:ext uri="{FF2B5EF4-FFF2-40B4-BE49-F238E27FC236}">
                <a16:creationId xmlns:a16="http://schemas.microsoft.com/office/drawing/2014/main" id="{67A0140D-A98E-C02D-48A7-EE9B13784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563" y="5186363"/>
            <a:ext cx="3278187" cy="9556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Famille Familias, 2026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Dutertre,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Clément Ader - Versailles</a:t>
            </a:r>
          </a:p>
        </p:txBody>
      </p:sp>
      <p:pic>
        <p:nvPicPr>
          <p:cNvPr id="261124" name="Picture 3">
            <a:extLst>
              <a:ext uri="{FF2B5EF4-FFF2-40B4-BE49-F238E27FC236}">
                <a16:creationId xmlns:a16="http://schemas.microsoft.com/office/drawing/2014/main" id="{1E8B04A9-6744-DD67-D876-EDADCBF6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612900"/>
            <a:ext cx="4916487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1">
            <a:extLst>
              <a:ext uri="{FF2B5EF4-FFF2-40B4-BE49-F238E27FC236}">
                <a16:creationId xmlns:a16="http://schemas.microsoft.com/office/drawing/2014/main" id="{E411E1BD-DF5A-A9C8-4E30-7650A584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5875"/>
            <a:ext cx="9012238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3171" name="Rectangle 2">
            <a:extLst>
              <a:ext uri="{FF2B5EF4-FFF2-40B4-BE49-F238E27FC236}">
                <a16:creationId xmlns:a16="http://schemas.microsoft.com/office/drawing/2014/main" id="{F72B8AA7-DC8E-5469-BCA7-424EEEC5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5900" y="4935538"/>
            <a:ext cx="2994025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Histoires de motifs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Poupeau, CE1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Clément Ader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1">
            <a:extLst>
              <a:ext uri="{FF2B5EF4-FFF2-40B4-BE49-F238E27FC236}">
                <a16:creationId xmlns:a16="http://schemas.microsoft.com/office/drawing/2014/main" id="{66F7E92D-B7D6-AD33-8FE1-46C45178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2698750" cy="60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5219" name="Picture 2">
            <a:extLst>
              <a:ext uri="{FF2B5EF4-FFF2-40B4-BE49-F238E27FC236}">
                <a16:creationId xmlns:a16="http://schemas.microsoft.com/office/drawing/2014/main" id="{EB562746-BD04-3E2E-112B-248214A3E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223838"/>
            <a:ext cx="4354512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5220" name="Rectangle 3">
            <a:extLst>
              <a:ext uri="{FF2B5EF4-FFF2-40B4-BE49-F238E27FC236}">
                <a16:creationId xmlns:a16="http://schemas.microsoft.com/office/drawing/2014/main" id="{41C27AC3-3639-7B69-B611-CC6DAFB82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50" y="5187950"/>
            <a:ext cx="2698750" cy="947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Mains aborigènes aux épices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Bocquet,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1">
            <a:extLst>
              <a:ext uri="{FF2B5EF4-FFF2-40B4-BE49-F238E27FC236}">
                <a16:creationId xmlns:a16="http://schemas.microsoft.com/office/drawing/2014/main" id="{30AB11D0-EC0C-5CBF-5204-450EB90C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3670300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7267" name="Rectangle 2">
            <a:extLst>
              <a:ext uri="{FF2B5EF4-FFF2-40B4-BE49-F238E27FC236}">
                <a16:creationId xmlns:a16="http://schemas.microsoft.com/office/drawing/2014/main" id="{1BF7CEC5-26AD-B413-AE9A-B204E7FAB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3" y="5199063"/>
            <a:ext cx="2822575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Nos idéogrammes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Nottet, CP/CE1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Clément Ader - Versailles</a:t>
            </a:r>
          </a:p>
        </p:txBody>
      </p:sp>
      <p:pic>
        <p:nvPicPr>
          <p:cNvPr id="267268" name="Picture 3">
            <a:extLst>
              <a:ext uri="{FF2B5EF4-FFF2-40B4-BE49-F238E27FC236}">
                <a16:creationId xmlns:a16="http://schemas.microsoft.com/office/drawing/2014/main" id="{B5F057C3-6F5E-3298-7F75-41B02F8D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0"/>
            <a:ext cx="4103687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7269" name="Picture 4">
            <a:extLst>
              <a:ext uri="{FF2B5EF4-FFF2-40B4-BE49-F238E27FC236}">
                <a16:creationId xmlns:a16="http://schemas.microsoft.com/office/drawing/2014/main" id="{4D47D176-86CC-25DC-DA72-9B6C610C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873375"/>
            <a:ext cx="38512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1">
            <a:extLst>
              <a:ext uri="{FF2B5EF4-FFF2-40B4-BE49-F238E27FC236}">
                <a16:creationId xmlns:a16="http://schemas.microsoft.com/office/drawing/2014/main" id="{E062C90C-44DB-2F3D-BFF9-E7CC4419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9315" name="Rectangle 2">
            <a:extLst>
              <a:ext uri="{FF2B5EF4-FFF2-40B4-BE49-F238E27FC236}">
                <a16:creationId xmlns:a16="http://schemas.microsoft.com/office/drawing/2014/main" id="{8E1E1BE1-CEEF-1A9C-DCEB-C87649FEB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45125"/>
            <a:ext cx="5880100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Promenons-nous dans le monde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Vivares et Mmes Cardoso et Delahaye ( éducatrices)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IME Alfred Binet – Les Mureaux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">
            <a:extLst>
              <a:ext uri="{FF2B5EF4-FFF2-40B4-BE49-F238E27FC236}">
                <a16:creationId xmlns:a16="http://schemas.microsoft.com/office/drawing/2014/main" id="{15847F73-F76C-C6D3-FA7F-C6599ADB2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138363"/>
            <a:ext cx="81740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productions numériques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1">
            <a:extLst>
              <a:ext uri="{FF2B5EF4-FFF2-40B4-BE49-F238E27FC236}">
                <a16:creationId xmlns:a16="http://schemas.microsoft.com/office/drawing/2014/main" id="{F416C482-2AE6-4207-6ABD-4DD5CE7D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244476"/>
            <a:ext cx="10748963" cy="52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3411" name="Rectangle 2">
            <a:extLst>
              <a:ext uri="{FF2B5EF4-FFF2-40B4-BE49-F238E27FC236}">
                <a16:creationId xmlns:a16="http://schemas.microsoft.com/office/drawing/2014/main" id="{5A25B4E8-3E85-CDF6-007A-C3F0A06A1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5519738"/>
            <a:ext cx="2651125" cy="6461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Danse – Jeanne Courcoux - </a:t>
            </a:r>
            <a:r>
              <a:rPr lang="fr-FR" altLang="fr-FR" sz="1800"/>
              <a:t>EE Paul Bréjeat  - Houilles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ZoneTexte 4"/>
          <p:cNvSpPr/>
          <p:nvPr/>
        </p:nvSpPr>
        <p:spPr>
          <a:xfrm>
            <a:off x="2298240" y="6211800"/>
            <a:ext cx="6750000" cy="645840"/>
          </a:xfrm>
          <a:prstGeom prst="rect">
            <a:avLst/>
          </a:prstGeom>
          <a:solidFill>
            <a:schemeClr val="bg1"/>
          </a:solidFill>
          <a:ln w="0">
            <a:solidFill>
              <a:srgbClr val="B71E4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0" i="1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Ombres et rebus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Mme Jeudy, CE2/CM1 - EE Jules Guesdes - Houilles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2" name="Image 42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20" y="0"/>
            <a:ext cx="11038320" cy="62114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565113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0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422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422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9">
            <a:extLst>
              <a:ext uri="{FF2B5EF4-FFF2-40B4-BE49-F238E27FC236}">
                <a16:creationId xmlns:a16="http://schemas.microsoft.com/office/drawing/2014/main" id="{F1F97261-81C9-59FD-0883-D915D56B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2600" y="2894013"/>
            <a:ext cx="260350" cy="260350"/>
          </a:xfrm>
          <a:prstGeom prst="ellipse">
            <a:avLst/>
          </a:prstGeom>
          <a:solidFill>
            <a:srgbClr val="AE9372"/>
          </a:solidFill>
          <a:ln w="15840">
            <a:solidFill>
              <a:srgbClr val="500D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37891" name="Image 2" descr="Une image contenant habits, personne, chaussures, Danse&#10;&#10;Le contenu généré par l’IA peut être incorrect.">
            <a:extLst>
              <a:ext uri="{FF2B5EF4-FFF2-40B4-BE49-F238E27FC236}">
                <a16:creationId xmlns:a16="http://schemas.microsoft.com/office/drawing/2014/main" id="{AC7FC92F-A626-4A04-A3D4-698DD3A96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38125"/>
            <a:ext cx="1219200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ZoneTexte 6"/>
          <p:cNvSpPr/>
          <p:nvPr/>
        </p:nvSpPr>
        <p:spPr>
          <a:xfrm>
            <a:off x="2512800" y="6068160"/>
            <a:ext cx="6573600" cy="912960"/>
          </a:xfrm>
          <a:prstGeom prst="rect">
            <a:avLst/>
          </a:prstGeom>
          <a:solidFill>
            <a:schemeClr val="bg1"/>
          </a:solidFill>
          <a:ln w="0">
            <a:solidFill>
              <a:srgbClr val="B71E4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0" i="1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Valises en voyage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Mmes Martyr et Lebon CE2 - EE Sonia Delaunay - Guyancourt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4" name="Image 42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720" y="0"/>
            <a:ext cx="10896120" cy="6131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160463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6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424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424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ZoneTexte 2"/>
          <p:cNvSpPr/>
          <p:nvPr/>
        </p:nvSpPr>
        <p:spPr>
          <a:xfrm>
            <a:off x="1467000" y="6119640"/>
            <a:ext cx="9585000" cy="64584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0" i="1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Le voyage de Louise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Gill Sans MT"/>
              </a:rPr>
              <a:t>Mme Germain-Ditto, CE2/CM1 - EE les Sablons – Villiers-Saint-Frédéric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6" name="Image 42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440" y="0"/>
            <a:ext cx="8172000" cy="6129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213441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1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426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426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1">
            <a:extLst>
              <a:ext uri="{FF2B5EF4-FFF2-40B4-BE49-F238E27FC236}">
                <a16:creationId xmlns:a16="http://schemas.microsoft.com/office/drawing/2014/main" id="{DCC5C68E-D967-DBC4-0495-CB9DCE7F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960438"/>
            <a:ext cx="11445875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2800" b="1"/>
              <a:t>Merci aux élèves et aux enseignants :</a:t>
            </a:r>
          </a:p>
          <a:p>
            <a:pPr algn="ctr"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2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Beynes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UPS de la circonscription Elodie Le Saint-Ida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Marcel Bouquet  - La Queue lez Yvelines Mylène Fletcher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les Sablons  - Villiers Saint Frédéric Elodie Germain-Ditto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Jacques Prévert – Jouars Pontchartrain  Gaëlle Sabatier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Arc en Ciel  - Houdan Carole Cabanetos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Bois d’Arcy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Robert Desnos Murielle Herbeth - Ghislaine Favier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Carrières sous Poissy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Marottes  - Andrésy Virginie Saint-Marcoux – Mme Edith Coquelin  -  Alexia Auguin-Lopez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">
            <a:extLst>
              <a:ext uri="{FF2B5EF4-FFF2-40B4-BE49-F238E27FC236}">
                <a16:creationId xmlns:a16="http://schemas.microsoft.com/office/drawing/2014/main" id="{E5891BB0-FDCA-EA88-C11D-02909E70D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336550"/>
            <a:ext cx="11539537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Chatou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Jules Guesde – Houilles Corinne Corbeau -  Sandrine Jeudy -  Claire Descoins -  Anne Roques-Helbling - Martine Andrault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Paul Bréjeat  - Houilles Jeanne Courcoux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Francis Julliand – Houilles Sophie Siyari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Chevreuse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de Dampierre Nathalie Ferdi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de Dampierre Sarah Nguyen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Ecole la Genêtière – Sonchamp Laurence Colas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Conflans-Sainte-Honorine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les Grandes Terres Gaëlle Nowicki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d’Elancourt: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Malmedonne – Maurepas Laurence Tanguy - May-Line Santesteban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1">
            <a:extLst>
              <a:ext uri="{FF2B5EF4-FFF2-40B4-BE49-F238E27FC236}">
                <a16:creationId xmlns:a16="http://schemas.microsoft.com/office/drawing/2014/main" id="{A3374FBD-E282-465C-B586-1D7CEE9A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8" y="244475"/>
            <a:ext cx="11496675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Guyancourt Saint-Cyr-l’Ecole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Romain Rolland - Saint-Cyr l’Ecole Isabelle Liard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Robert Desnos – Ghislaine Favier - Murielle Herbeth - Anie Rassinoux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Sonia Delaunay – Estelle Boulanger – Anne Demarque – Céline Martyr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La Celle-Saint-Cloud: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Morel de Vindé – La Celle-Saint-Cloud Emilie Vigneau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Pasteur – La Celle-Saint-Cloud Catherine Lebon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André Chénier – Louveciennes Maïder Chaix -  Virginie Duplessy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le Pecq-Marly: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EP Thomas Pesquet – Villepreux Claire Laclaverie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Marie Curie – Villepreux Adeline Fages - Kévin Lasmartres - Sezny Péron -  Nathalie Bizard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Val Joyeux – Villepreux Mme Marylin Brossard – Chrystel Huy - Sohie Muller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EP Alexandre Dumas – Le port Marly Anthony Gréaume - Céline Bernard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">
            <a:extLst>
              <a:ext uri="{FF2B5EF4-FFF2-40B4-BE49-F238E27FC236}">
                <a16:creationId xmlns:a16="http://schemas.microsoft.com/office/drawing/2014/main" id="{6A28972C-887A-9A87-CCAC-002A75442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57188"/>
            <a:ext cx="10948987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Rosny-sur-Seine: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Paul Eluard – Freneuse Mme Aurélie Clément -  Tatiana  Fleury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Sartrouville: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Joliot Curie Taldja Kaouanne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Saint-Germain-en-Laye: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Marie Curie Morgane Gillette -  Alexandra Golanska - Valérie Zavadil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Giraud Teulon Anne-Cécile Poidevin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Jean Moulin Isabelle Hacout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Charles Bouvard Holy Terbins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Schnapper Patricia Salasca - Mélissa Collin - Nathalie Germier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Collège Debussy Thomas Péan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1">
            <a:extLst>
              <a:ext uri="{FF2B5EF4-FFF2-40B4-BE49-F238E27FC236}">
                <a16:creationId xmlns:a16="http://schemas.microsoft.com/office/drawing/2014/main" id="{0E5D410F-4A15-4092-CA5F-730DAFA3E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423863"/>
            <a:ext cx="10652125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Trappes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Jean Macé Anne-Cécile Bigot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Vélizy-Villavoublay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Mozart Nathalie Amato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 Lac – Voisins le Bretonneux Nathalie Buet-Elfassy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Versailles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La Fontaine: Natalia Brisebarre -  Nathalie Furic et Mme Tapon – Pascale Gazaignes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Lully-Vauban: Elise Conan – Blandine Mabille  – Christina Santana-Freret – Marie Chevalier – Florence Bocquet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Dauphins:  Laurence Sueur-Verdier – Anne Cucca – Elisabeth Catalan – Béatrice de Saint-Martin – Nathalie Clavier – Nadège Mazerand -  Chloé Le Maréchal – Laurence Lebreton – Laure Séville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Honoré de Balzac: Magali Niobey – Marianne Prod’homme – Aurélie Richard – Nathalie Rouget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Petits Bois-Albert Thierry: Claire-Aude Darc – Bérangère Dardenne – Anisa Khaled – Lucie Coulette – Odile Vergne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1">
            <a:extLst>
              <a:ext uri="{FF2B5EF4-FFF2-40B4-BE49-F238E27FC236}">
                <a16:creationId xmlns:a16="http://schemas.microsoft.com/office/drawing/2014/main" id="{50D775FF-3B9D-3DF4-FEC2-9AEEBE9C8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87325"/>
            <a:ext cx="111696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u="sng"/>
              <a:t>Circonscription de Versailles suite…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40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 Petit Prince: Hélève de Cambray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La Quintinie: Laetitia Danet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Lully-Vauban: Mathilde Joullié – Nathalie Ottavi – Yan Gaborit – Jacques Broch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Pierre Corneilles:  Anne-Lise Desarbres – Clémentine Marangone – Florence Loiseleux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Edme Frémy: Isabelle Emprin –Santos et Florence Bouillon – Christelle Sonntag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Clément Ader: Sandrine Poupeau – Mathilde Dutertre – Stéphanie Nottet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Carnot: Elisabeth: Girard de Barros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Albert Thierry/Petits Bois : Mme Vergne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EP Ségur - JJ Tharaud: Karima Ayad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endParaRPr lang="fr-FR" altLang="fr-FR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1">
            <a:extLst>
              <a:ext uri="{FF2B5EF4-FFF2-40B4-BE49-F238E27FC236}">
                <a16:creationId xmlns:a16="http://schemas.microsoft.com/office/drawing/2014/main" id="{04793E03-7CD6-9D71-ADCD-BD68DD1B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" y="1674813"/>
            <a:ext cx="10242550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3600" b="1"/>
              <a:t>Nous espérons vous retrouver l’an prochain pour le prochain projet départemental :</a:t>
            </a:r>
          </a:p>
          <a:p>
            <a:pPr algn="ctr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3600" b="1"/>
              <a:t>« Pareil ou …pas ? »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B5881AB-F71C-54FC-463B-CC578865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5508625"/>
            <a:ext cx="5572125" cy="644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Médiation culturelle par une conseillère pédagogique départementale en EAC</a:t>
            </a:r>
          </a:p>
        </p:txBody>
      </p:sp>
      <p:pic>
        <p:nvPicPr>
          <p:cNvPr id="39939" name="Image 2" descr="Une image contenant habits, Dessin d’enfant, personne, fille&#10;&#10;Le contenu généré par l’IA peut être incorrect.">
            <a:extLst>
              <a:ext uri="{FF2B5EF4-FFF2-40B4-BE49-F238E27FC236}">
                <a16:creationId xmlns:a16="http://schemas.microsoft.com/office/drawing/2014/main" id="{340E1470-1AC5-392D-EADA-CDAB3C025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1329987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">
            <a:extLst>
              <a:ext uri="{FF2B5EF4-FFF2-40B4-BE49-F238E27FC236}">
                <a16:creationId xmlns:a16="http://schemas.microsoft.com/office/drawing/2014/main" id="{539843F2-00FE-B120-F396-6B3072667E4B}"/>
              </a:ext>
            </a:extLst>
          </p:cNvPr>
          <p:cNvGrpSpPr>
            <a:grpSpLocks/>
          </p:cNvGrpSpPr>
          <p:nvPr/>
        </p:nvGrpSpPr>
        <p:grpSpPr bwMode="auto">
          <a:xfrm>
            <a:off x="3648075" y="2957513"/>
            <a:ext cx="1330325" cy="3038475"/>
            <a:chOff x="2825" y="1818"/>
            <a:chExt cx="838" cy="1913"/>
          </a:xfrm>
        </p:grpSpPr>
        <p:sp>
          <p:nvSpPr>
            <p:cNvPr id="41990" name="Rectangle 2">
              <a:extLst>
                <a:ext uri="{FF2B5EF4-FFF2-40B4-BE49-F238E27FC236}">
                  <a16:creationId xmlns:a16="http://schemas.microsoft.com/office/drawing/2014/main" id="{47C3EB77-E99E-EB38-F0EC-15CC9746F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3047"/>
              <a:ext cx="838" cy="68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lnSpc>
                  <a:spcPct val="117000"/>
                </a:lnSpc>
                <a:spcBef>
                  <a:spcPts val="10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20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1pPr>
              <a:lvl2pPr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2pPr>
              <a:lvl3pPr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16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3pPr>
              <a:lvl4pPr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14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4pPr>
              <a:lvl5pPr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12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5pPr>
              <a:lvl6pPr marL="2514600" indent="-228600" eaLnBrk="0" fontAlgn="base" hangingPunct="0"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12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6pPr>
              <a:lvl7pPr marL="2971800" indent="-228600" eaLnBrk="0" fontAlgn="base" hangingPunct="0"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12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7pPr>
              <a:lvl8pPr marL="3429000" indent="-228600" eaLnBrk="0" fontAlgn="base" hangingPunct="0"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12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8pPr>
              <a:lvl9pPr marL="3886200" indent="-228600" eaLnBrk="0" fontAlgn="base" hangingPunct="0">
                <a:lnSpc>
                  <a:spcPct val="117000"/>
                </a:lnSpc>
                <a:spcBef>
                  <a:spcPts val="5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  <a:tab pos="1828800" algn="l"/>
                  <a:tab pos="2743200" algn="l"/>
                  <a:tab pos="3657600" algn="l"/>
                </a:tabLst>
                <a:defRPr sz="1200">
                  <a:solidFill>
                    <a:srgbClr val="000000"/>
                  </a:solidFill>
                  <a:latin typeface="Gill Sans MT" panose="020B0502020104020203" pitchFamily="34" charset="0"/>
                  <a:cs typeface="Noto Sans SC Regular" charset="0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Bef>
                  <a:spcPts val="13"/>
                </a:spcBef>
                <a:spcAft>
                  <a:spcPts val="750"/>
                </a:spcAft>
              </a:pPr>
              <a:r>
                <a:rPr lang="fr-FR" altLang="fr-FR" sz="1000">
                  <a:latin typeface="Century Gothic" panose="020B0502020202020204" pitchFamily="34" charset="0"/>
                </a:rPr>
                <a:t>Manège Royal </a:t>
              </a:r>
            </a:p>
            <a:p>
              <a:pPr algn="ctr" eaLnBrk="1" hangingPunct="1">
                <a:lnSpc>
                  <a:spcPct val="107000"/>
                </a:lnSpc>
                <a:spcBef>
                  <a:spcPts val="13"/>
                </a:spcBef>
                <a:spcAft>
                  <a:spcPts val="750"/>
                </a:spcAft>
              </a:pPr>
              <a:r>
                <a:rPr lang="fr-FR" altLang="fr-FR" sz="1000">
                  <a:latin typeface="Century Gothic" panose="020B0502020202020204" pitchFamily="34" charset="0"/>
                </a:rPr>
                <a:t>à Saint-Germain-En-Laye</a:t>
              </a:r>
            </a:p>
            <a:p>
              <a:pPr algn="ctr" eaLnBrk="1" hangingPunct="1">
                <a:lnSpc>
                  <a:spcPct val="107000"/>
                </a:lnSpc>
                <a:spcBef>
                  <a:spcPts val="13"/>
                </a:spcBef>
                <a:spcAft>
                  <a:spcPts val="750"/>
                </a:spcAft>
              </a:pPr>
              <a:r>
                <a:rPr lang="fr-FR" altLang="fr-FR" sz="1000">
                  <a:latin typeface="Century Gothic" panose="020B0502020202020204" pitchFamily="34" charset="0"/>
                </a:rPr>
                <a:t>Du 11 au 20 juin 2026</a:t>
              </a:r>
            </a:p>
          </p:txBody>
        </p:sp>
        <p:pic>
          <p:nvPicPr>
            <p:cNvPr id="41991" name="Picture 3">
              <a:extLst>
                <a:ext uri="{FF2B5EF4-FFF2-40B4-BE49-F238E27FC236}">
                  <a16:creationId xmlns:a16="http://schemas.microsoft.com/office/drawing/2014/main" id="{236C5A57-83D4-2C15-7E93-55BE912BB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" y="1818"/>
              <a:ext cx="838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41987" name="Picture 4">
            <a:extLst>
              <a:ext uri="{FF2B5EF4-FFF2-40B4-BE49-F238E27FC236}">
                <a16:creationId xmlns:a16="http://schemas.microsoft.com/office/drawing/2014/main" id="{4981A33A-BF7F-B623-E8EB-04D90223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3667125"/>
            <a:ext cx="21288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Rectangle 5">
            <a:extLst>
              <a:ext uri="{FF2B5EF4-FFF2-40B4-BE49-F238E27FC236}">
                <a16:creationId xmlns:a16="http://schemas.microsoft.com/office/drawing/2014/main" id="{8F727AF1-3C76-745F-EB72-68D3D2281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63" y="2886075"/>
            <a:ext cx="7189787" cy="318135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F33F6660-164C-A072-D11E-FF1AE9C85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3" y="423863"/>
            <a:ext cx="107727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3600"/>
              <a:t>Un carnet mémoire a été distribué aux élèves pour qu’ils puissent dessiner, écrire ce qui les a touchés lors de la visite de cette exposition : une émotion, un ressenti…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9CD65CE5-133A-F7B1-1D9F-3A129930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8"/>
            <a:ext cx="12192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C8AAFDF9-1BC9-B719-F793-2A2DB514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12192000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4DC1B66C-7BB6-85CC-BB5E-88B6DD45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12192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2">
            <a:extLst>
              <a:ext uri="{FF2B5EF4-FFF2-40B4-BE49-F238E27FC236}">
                <a16:creationId xmlns:a16="http://schemas.microsoft.com/office/drawing/2014/main" id="{D33E6A49-5A8A-3ECE-2505-CFCE3DA52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12192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996CDFBC-A6EE-2998-F9BD-69387EF0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2414588"/>
            <a:ext cx="10469562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moyens de transport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9B86FF1C-BDC7-23F4-AA86-9E92270A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175"/>
            <a:ext cx="8207375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58893763-B35C-ECA3-BB0C-6E709593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4300"/>
            <a:ext cx="8094663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Rectangle 2">
            <a:extLst>
              <a:ext uri="{FF2B5EF4-FFF2-40B4-BE49-F238E27FC236}">
                <a16:creationId xmlns:a16="http://schemas.microsoft.com/office/drawing/2014/main" id="{889F1F28-A5D0-3DEE-19DB-F24CCC213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663" y="5211763"/>
            <a:ext cx="306228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795FA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grand voyage du Petit Bateau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Le Maréchal 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Dauphins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DA296C64-9175-96B5-2B8B-3AEFBA98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04775"/>
            <a:ext cx="4103687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Rectangle 2">
            <a:extLst>
              <a:ext uri="{FF2B5EF4-FFF2-40B4-BE49-F238E27FC236}">
                <a16:creationId xmlns:a16="http://schemas.microsoft.com/office/drawing/2014/main" id="{860A9B0B-390E-EA66-0C26-6DEAF6C9E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5157788"/>
            <a:ext cx="3756025" cy="9525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en avion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Démarque,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Sonia Delaunay - Guyancourt</a:t>
            </a:r>
          </a:p>
        </p:txBody>
      </p:sp>
      <p:pic>
        <p:nvPicPr>
          <p:cNvPr id="54276" name="Picture 3">
            <a:extLst>
              <a:ext uri="{FF2B5EF4-FFF2-40B4-BE49-F238E27FC236}">
                <a16:creationId xmlns:a16="http://schemas.microsoft.com/office/drawing/2014/main" id="{CC01F7B5-390C-FD61-227D-84271FE7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9"/>
          <a:stretch>
            <a:fillRect/>
          </a:stretch>
        </p:blipFill>
        <p:spPr bwMode="auto">
          <a:xfrm>
            <a:off x="4332288" y="0"/>
            <a:ext cx="3203575" cy="61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86CD5355-B06D-7E7B-48BD-D779706F6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88" y="5732463"/>
            <a:ext cx="7185025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Mon plus beau voyage – </a:t>
            </a:r>
            <a:r>
              <a:rPr lang="fr-FR" altLang="fr-FR" sz="1800"/>
              <a:t>Mme Brisebarre – GS – EM La  Fontaine - Versailles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C8C31E0A-36C2-083E-ED90-580AF41F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61975"/>
            <a:ext cx="11287125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D5EE3F90-C29C-72F0-A4BF-AEBF9B59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3779838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Rectangle 2">
            <a:extLst>
              <a:ext uri="{FF2B5EF4-FFF2-40B4-BE49-F238E27FC236}">
                <a16:creationId xmlns:a16="http://schemas.microsoft.com/office/drawing/2014/main" id="{27C68AC9-D036-13FC-9178-ABA7FD402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5184775"/>
            <a:ext cx="3981450" cy="931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Un tour du monde en couleur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Agnaou, Sousa et Magno MS et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Robert Fournier - Poissy</a:t>
            </a:r>
          </a:p>
        </p:txBody>
      </p:sp>
      <p:pic>
        <p:nvPicPr>
          <p:cNvPr id="58372" name="Picture 3">
            <a:extLst>
              <a:ext uri="{FF2B5EF4-FFF2-40B4-BE49-F238E27FC236}">
                <a16:creationId xmlns:a16="http://schemas.microsoft.com/office/drawing/2014/main" id="{0213DA95-7377-E679-4D8C-797042AA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3059113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8C222653-9A01-D140-DCB8-AEF1AE3F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2713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Rectangle 2">
            <a:extLst>
              <a:ext uri="{FF2B5EF4-FFF2-40B4-BE49-F238E27FC236}">
                <a16:creationId xmlns:a16="http://schemas.microsoft.com/office/drawing/2014/main" id="{A2FADD8B-C771-9C63-2B35-8895657B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5100" y="4913313"/>
            <a:ext cx="4219575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Notre Montgolfière factice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Terbins –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Charles Bouvard – Saint-Germain-en-Laye</a:t>
            </a:r>
          </a:p>
        </p:txBody>
      </p:sp>
      <p:pic>
        <p:nvPicPr>
          <p:cNvPr id="60420" name="Picture 3">
            <a:extLst>
              <a:ext uri="{FF2B5EF4-FFF2-40B4-BE49-F238E27FC236}">
                <a16:creationId xmlns:a16="http://schemas.microsoft.com/office/drawing/2014/main" id="{135C6A46-000D-4710-5ED5-4C5E6FB5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0"/>
            <a:ext cx="3676650" cy="61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4368BC5D-12BD-D314-A604-3F0909F8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109538"/>
            <a:ext cx="4967288" cy="51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2">
            <a:extLst>
              <a:ext uri="{FF2B5EF4-FFF2-40B4-BE49-F238E27FC236}">
                <a16:creationId xmlns:a16="http://schemas.microsoft.com/office/drawing/2014/main" id="{4CC4BA7E-538E-5A13-9976-F403E722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0"/>
            <a:ext cx="3371850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Rectangle 3">
            <a:extLst>
              <a:ext uri="{FF2B5EF4-FFF2-40B4-BE49-F238E27FC236}">
                <a16:creationId xmlns:a16="http://schemas.microsoft.com/office/drawing/2014/main" id="{96F9F027-9614-2390-EF23-7C8D1D15B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5243513"/>
            <a:ext cx="409098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voyage des petits hérissons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Gilette – PS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Marie Curie – Saint-Germain-en-Laye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F8F75193-F79A-1A15-1056-07B5C2F12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433388"/>
            <a:ext cx="3995737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2">
            <a:extLst>
              <a:ext uri="{FF2B5EF4-FFF2-40B4-BE49-F238E27FC236}">
                <a16:creationId xmlns:a16="http://schemas.microsoft.com/office/drawing/2014/main" id="{527AFE98-1238-7E0F-54FE-F17B3B24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69850"/>
            <a:ext cx="3332162" cy="60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Rectangle 3">
            <a:extLst>
              <a:ext uri="{FF2B5EF4-FFF2-40B4-BE49-F238E27FC236}">
                <a16:creationId xmlns:a16="http://schemas.microsoft.com/office/drawing/2014/main" id="{13693D94-EA4B-6BC5-3B5B-DC764E2D5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9313" y="4926013"/>
            <a:ext cx="3444875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Retour de migration, d’un continent à l’autre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Conan MS/GS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51580A7D-7804-B595-B3AB-57FF38EB3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15888"/>
            <a:ext cx="11512550" cy="518001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3" name="Rectangle 2">
            <a:extLst>
              <a:ext uri="{FF2B5EF4-FFF2-40B4-BE49-F238E27FC236}">
                <a16:creationId xmlns:a16="http://schemas.microsoft.com/office/drawing/2014/main" id="{9C60D978-95EE-BEAC-ABB0-C42D9E6EC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445125"/>
            <a:ext cx="6049962" cy="644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Sur la route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Germier – CP – EE Schnapper Saint-Germain-en-Laye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43F5EABB-3B74-651A-425D-91E28A10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0"/>
            <a:ext cx="2122488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1" name="Picture 2">
            <a:extLst>
              <a:ext uri="{FF2B5EF4-FFF2-40B4-BE49-F238E27FC236}">
                <a16:creationId xmlns:a16="http://schemas.microsoft.com/office/drawing/2014/main" id="{F47C7A06-CE8C-67D3-9947-3F20D5A5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8588"/>
            <a:ext cx="3040063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2" name="Picture 3">
            <a:extLst>
              <a:ext uri="{FF2B5EF4-FFF2-40B4-BE49-F238E27FC236}">
                <a16:creationId xmlns:a16="http://schemas.microsoft.com/office/drawing/2014/main" id="{2A5B8830-C1B8-0E78-DE0C-0EE7B8A7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3278188"/>
            <a:ext cx="248285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3" name="Rectangle 4">
            <a:extLst>
              <a:ext uri="{FF2B5EF4-FFF2-40B4-BE49-F238E27FC236}">
                <a16:creationId xmlns:a16="http://schemas.microsoft.com/office/drawing/2014/main" id="{2DF369E6-6EA5-5888-06BB-7F19C6B57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588" y="476250"/>
            <a:ext cx="2967037" cy="941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A pied, à cheval, en voiture, </a:t>
            </a:r>
            <a:r>
              <a:rPr lang="fr-FR" altLang="fr-FR" sz="1800"/>
              <a:t>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Coquelin MS/GS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Marottes - Andrésy</a:t>
            </a:r>
          </a:p>
        </p:txBody>
      </p:sp>
      <p:sp>
        <p:nvSpPr>
          <p:cNvPr id="68614" name="Rectangle 5">
            <a:extLst>
              <a:ext uri="{FF2B5EF4-FFF2-40B4-BE49-F238E27FC236}">
                <a16:creationId xmlns:a16="http://schemas.microsoft.com/office/drawing/2014/main" id="{34BCBD71-5CEF-99EE-6B6C-E63C24EAB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588" y="5202238"/>
            <a:ext cx="296703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Roule ma chaussure voyageuse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Saint-Marcoux MS/GS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Marottes - Andrésy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>
            <a:extLst>
              <a:ext uri="{FF2B5EF4-FFF2-40B4-BE49-F238E27FC236}">
                <a16:creationId xmlns:a16="http://schemas.microsoft.com/office/drawing/2014/main" id="{185996BD-8E38-4A1A-A7CA-ABFF1D11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7596188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B0C5C241-B7B8-2AF9-AC43-EBDCE64D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22638"/>
            <a:ext cx="8797925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Rectangle 2">
            <a:extLst>
              <a:ext uri="{FF2B5EF4-FFF2-40B4-BE49-F238E27FC236}">
                <a16:creationId xmlns:a16="http://schemas.microsoft.com/office/drawing/2014/main" id="{70FE5DEB-AA1E-DE0F-3EDE-EFFB96EE8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35650"/>
            <a:ext cx="8162925" cy="3667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train de l’imaginaire – </a:t>
            </a:r>
            <a:r>
              <a:rPr lang="fr-FR" altLang="fr-FR" sz="1800"/>
              <a:t>Mme Courcoux – CM1 – EE Paul Bréjeat - Houilles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C57DBC18-FE1E-2ACB-3515-47BD9D04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261938"/>
            <a:ext cx="3995737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A78F20AA-DF23-53FA-57A1-9A8CB827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90500"/>
            <a:ext cx="6851650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>
            <a:extLst>
              <a:ext uri="{FF2B5EF4-FFF2-40B4-BE49-F238E27FC236}">
                <a16:creationId xmlns:a16="http://schemas.microsoft.com/office/drawing/2014/main" id="{CDB50D39-343A-37E5-C01F-7BE2B106B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229225"/>
            <a:ext cx="8226425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De la vie de voyageur aux voyages, 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Nowicki - Unité pédagogique spécifique Enfant du voyage CE2/CM1/CM2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les Grandes Terres – Conflans-Sainte-Honorine</a:t>
            </a: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C5B0176D-714A-B0B7-3E74-B45AB546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0"/>
            <a:ext cx="11469687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C0CF97B2-4C26-BA48-3809-5ADB0DDF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563" y="2228850"/>
            <a:ext cx="5989637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cartes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02EF3286-7042-7ADE-A705-7C21C756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5875"/>
            <a:ext cx="6394450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3" name="Rectangle 2">
            <a:extLst>
              <a:ext uri="{FF2B5EF4-FFF2-40B4-BE49-F238E27FC236}">
                <a16:creationId xmlns:a16="http://schemas.microsoft.com/office/drawing/2014/main" id="{2216FFEA-73AC-D287-1F6E-99CB83204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5157788"/>
            <a:ext cx="2976562" cy="920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Aller plus loin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Mr Peron, CE1/CE2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Marie Curie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>
            <a:extLst>
              <a:ext uri="{FF2B5EF4-FFF2-40B4-BE49-F238E27FC236}">
                <a16:creationId xmlns:a16="http://schemas.microsoft.com/office/drawing/2014/main" id="{5D16B50C-46E5-972E-7A66-9CB39906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7796212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1" name="Rectangle 2">
            <a:extLst>
              <a:ext uri="{FF2B5EF4-FFF2-40B4-BE49-F238E27FC236}">
                <a16:creationId xmlns:a16="http://schemas.microsoft.com/office/drawing/2014/main" id="{7432B825-2F11-3DC4-479D-AB17BA94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8" y="5207000"/>
            <a:ext cx="3736975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Faire le tour du monde en 80 jours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Liard CM1/CM2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Romain Rolland – Saint-Cyr-l’Ecole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>
            <a:extLst>
              <a:ext uri="{FF2B5EF4-FFF2-40B4-BE49-F238E27FC236}">
                <a16:creationId xmlns:a16="http://schemas.microsoft.com/office/drawing/2014/main" id="{0207DD43-22C8-A516-91C9-A2F2CFC8A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6038"/>
            <a:ext cx="4298950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899" name="Rectangle 2">
            <a:extLst>
              <a:ext uri="{FF2B5EF4-FFF2-40B4-BE49-F238E27FC236}">
                <a16:creationId xmlns:a16="http://schemas.microsoft.com/office/drawing/2014/main" id="{CF8B75AD-8DCF-EC6D-1A59-544A19945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5191125"/>
            <a:ext cx="2292350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L’arbre part en voyage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Ferdi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Ecole de Dampierre</a:t>
            </a:r>
          </a:p>
        </p:txBody>
      </p:sp>
      <p:pic>
        <p:nvPicPr>
          <p:cNvPr id="80900" name="Picture 3">
            <a:extLst>
              <a:ext uri="{FF2B5EF4-FFF2-40B4-BE49-F238E27FC236}">
                <a16:creationId xmlns:a16="http://schemas.microsoft.com/office/drawing/2014/main" id="{61101634-C4FD-E56C-D645-430E04F8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66688"/>
            <a:ext cx="467995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>
            <a:extLst>
              <a:ext uri="{FF2B5EF4-FFF2-40B4-BE49-F238E27FC236}">
                <a16:creationId xmlns:a16="http://schemas.microsoft.com/office/drawing/2014/main" id="{C953C72F-96BD-DB49-DDE8-625C07AD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055100" cy="57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7" name="Rectangle 2">
            <a:extLst>
              <a:ext uri="{FF2B5EF4-FFF2-40B4-BE49-F238E27FC236}">
                <a16:creationId xmlns:a16="http://schemas.microsoft.com/office/drawing/2014/main" id="{8BEABC71-C323-EF24-B943-7DBFB0CE7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2425" y="4689475"/>
            <a:ext cx="2614613" cy="1476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Voyages à travers les paysages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Mr Gaborit 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Lully-Vauban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B70A9FEB-9E5A-D2B0-DBD2-1B9DA594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0488"/>
            <a:ext cx="817880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Rectangle 2">
            <a:extLst>
              <a:ext uri="{FF2B5EF4-FFF2-40B4-BE49-F238E27FC236}">
                <a16:creationId xmlns:a16="http://schemas.microsoft.com/office/drawing/2014/main" id="{2FA76677-0279-190A-8250-7BBA3A006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4388" y="4956175"/>
            <a:ext cx="3194050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La classe selon les CE1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Mr Lasmartres CE1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Marie-Curie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>
            <a:extLst>
              <a:ext uri="{FF2B5EF4-FFF2-40B4-BE49-F238E27FC236}">
                <a16:creationId xmlns:a16="http://schemas.microsoft.com/office/drawing/2014/main" id="{1851958E-A761-AA18-0146-3D2A346E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8758238" cy="604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3" name="Rectangle 2">
            <a:extLst>
              <a:ext uri="{FF2B5EF4-FFF2-40B4-BE49-F238E27FC236}">
                <a16:creationId xmlns:a16="http://schemas.microsoft.com/office/drawing/2014/main" id="{1D09FCA6-D723-6561-4AFF-91B441D95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5232400"/>
            <a:ext cx="3240088" cy="933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autour du monde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Richard, MS/GS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Honoré de Balzac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>
            <a:extLst>
              <a:ext uri="{FF2B5EF4-FFF2-40B4-BE49-F238E27FC236}">
                <a16:creationId xmlns:a16="http://schemas.microsoft.com/office/drawing/2014/main" id="{F66B1441-2818-5458-34F8-0AB4F3E4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188"/>
            <a:ext cx="56515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1" name="Picture 2">
            <a:extLst>
              <a:ext uri="{FF2B5EF4-FFF2-40B4-BE49-F238E27FC236}">
                <a16:creationId xmlns:a16="http://schemas.microsoft.com/office/drawing/2014/main" id="{582AB7B8-F9DE-81C0-A429-A4880D127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1874838"/>
            <a:ext cx="6315075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092" name="Rectangle 3">
            <a:extLst>
              <a:ext uri="{FF2B5EF4-FFF2-40B4-BE49-F238E27FC236}">
                <a16:creationId xmlns:a16="http://schemas.microsoft.com/office/drawing/2014/main" id="{DEC3C903-DA26-5DA4-2E65-9CAE0876E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5211763"/>
            <a:ext cx="4924425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Notre carte routière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Herbeth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Robert Desnos – Saint-Cyr-l’Ecole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>
            <a:extLst>
              <a:ext uri="{FF2B5EF4-FFF2-40B4-BE49-F238E27FC236}">
                <a16:creationId xmlns:a16="http://schemas.microsoft.com/office/drawing/2014/main" id="{89EA7F9D-A1F5-7487-68F7-E74E03EE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90500"/>
            <a:ext cx="12023725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9" name="Rectangle 2">
            <a:extLst>
              <a:ext uri="{FF2B5EF4-FFF2-40B4-BE49-F238E27FC236}">
                <a16:creationId xmlns:a16="http://schemas.microsoft.com/office/drawing/2014/main" id="{FE8B8D8D-3E92-A7F7-FE8A-844185975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5519738"/>
            <a:ext cx="5351462" cy="646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La carte au trésor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Sueur Verdier, MS/GS, EM les Dauphins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C9049544-A288-005E-6822-24CAC931C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12192000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>
            <a:extLst>
              <a:ext uri="{FF2B5EF4-FFF2-40B4-BE49-F238E27FC236}">
                <a16:creationId xmlns:a16="http://schemas.microsoft.com/office/drawing/2014/main" id="{7C9B241A-90F0-4F37-B2D8-F0B1F385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493713"/>
            <a:ext cx="6457950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7" name="Rectangle 2">
            <a:extLst>
              <a:ext uri="{FF2B5EF4-FFF2-40B4-BE49-F238E27FC236}">
                <a16:creationId xmlns:a16="http://schemas.microsoft.com/office/drawing/2014/main" id="{33241958-A88D-0674-EF2D-48800C20B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438" y="4941888"/>
            <a:ext cx="2570162" cy="12096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Petits explorateurs de l’infini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Mabille, PS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Vauban - Versailles</a:t>
            </a:r>
          </a:p>
        </p:txBody>
      </p:sp>
      <p:pic>
        <p:nvPicPr>
          <p:cNvPr id="93188" name="Picture 3">
            <a:extLst>
              <a:ext uri="{FF2B5EF4-FFF2-40B4-BE49-F238E27FC236}">
                <a16:creationId xmlns:a16="http://schemas.microsoft.com/office/drawing/2014/main" id="{E1643539-F35B-9FEF-C3F4-E5E5E87A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433763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id="{EA288353-2D87-49E6-8D92-923D3B85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0"/>
            <a:ext cx="302577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5" name="Rectangle 2">
            <a:extLst>
              <a:ext uri="{FF2B5EF4-FFF2-40B4-BE49-F238E27FC236}">
                <a16:creationId xmlns:a16="http://schemas.microsoft.com/office/drawing/2014/main" id="{6CECE975-A5F5-A3B5-55B0-DCC7C8FCF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5243513"/>
            <a:ext cx="3384550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Voyage, Voyage …au-delà des nuages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Lebreton,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>
            <a:extLst>
              <a:ext uri="{FF2B5EF4-FFF2-40B4-BE49-F238E27FC236}">
                <a16:creationId xmlns:a16="http://schemas.microsoft.com/office/drawing/2014/main" id="{453F342E-8FBF-2012-9F5C-544C9F39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59"/>
          <a:stretch>
            <a:fillRect/>
          </a:stretch>
        </p:blipFill>
        <p:spPr bwMode="auto">
          <a:xfrm>
            <a:off x="1355725" y="188913"/>
            <a:ext cx="323215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7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3" name="Rectangle 2">
            <a:extLst>
              <a:ext uri="{FF2B5EF4-FFF2-40B4-BE49-F238E27FC236}">
                <a16:creationId xmlns:a16="http://schemas.microsoft.com/office/drawing/2014/main" id="{2C55268A-CF9F-2974-D7AA-55AE88575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5243513"/>
            <a:ext cx="3992563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Direction nos planètes de rêve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Colin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Schnapper - Saint-Germain-en-Laye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>
            <a:extLst>
              <a:ext uri="{FF2B5EF4-FFF2-40B4-BE49-F238E27FC236}">
                <a16:creationId xmlns:a16="http://schemas.microsoft.com/office/drawing/2014/main" id="{729E35EC-3CFB-B2FE-DDFD-BB60F413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0"/>
            <a:ext cx="302260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1" name="Rectangle 2">
            <a:extLst>
              <a:ext uri="{FF2B5EF4-FFF2-40B4-BE49-F238E27FC236}">
                <a16:creationId xmlns:a16="http://schemas.microsoft.com/office/drawing/2014/main" id="{4488FBA2-95B3-DB00-0CE5-7A09277EB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850" y="5243513"/>
            <a:ext cx="3792538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La fusée des petits voyageurs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Rassinoux – PS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Robert Desnos – Saint-Cyr-l’Ecole</a:t>
            </a:r>
          </a:p>
        </p:txBody>
      </p:sp>
      <p:pic>
        <p:nvPicPr>
          <p:cNvPr id="99332" name="Picture 3">
            <a:extLst>
              <a:ext uri="{FF2B5EF4-FFF2-40B4-BE49-F238E27FC236}">
                <a16:creationId xmlns:a16="http://schemas.microsoft.com/office/drawing/2014/main" id="{F6ECB879-6F14-CA7F-A1F9-4D62A28A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06363"/>
            <a:ext cx="2794000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3" name="Picture 4">
            <a:extLst>
              <a:ext uri="{FF2B5EF4-FFF2-40B4-BE49-F238E27FC236}">
                <a16:creationId xmlns:a16="http://schemas.microsoft.com/office/drawing/2014/main" id="{77446466-D87E-E7E2-3889-758889A1A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-101600"/>
            <a:ext cx="233997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>
            <a:extLst>
              <a:ext uri="{FF2B5EF4-FFF2-40B4-BE49-F238E27FC236}">
                <a16:creationId xmlns:a16="http://schemas.microsoft.com/office/drawing/2014/main" id="{9FD60298-C283-C2CA-C8CC-4F6DE3447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2550"/>
            <a:ext cx="11158537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79" name="Rectangle 2">
            <a:extLst>
              <a:ext uri="{FF2B5EF4-FFF2-40B4-BE49-F238E27FC236}">
                <a16:creationId xmlns:a16="http://schemas.microsoft.com/office/drawing/2014/main" id="{E2495B6A-34EA-6702-2A29-E70B34257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788" y="5172075"/>
            <a:ext cx="3121025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Exploration de l’univers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Nguyen GS/CE2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Ecole de Dampierre en Yvelines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>
            <a:extLst>
              <a:ext uri="{FF2B5EF4-FFF2-40B4-BE49-F238E27FC236}">
                <a16:creationId xmlns:a16="http://schemas.microsoft.com/office/drawing/2014/main" id="{6D272ABC-39B6-AEFF-163E-98D50A53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214438"/>
            <a:ext cx="1204118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7" name="Rectangle 2">
            <a:extLst>
              <a:ext uri="{FF2B5EF4-FFF2-40B4-BE49-F238E27FC236}">
                <a16:creationId xmlns:a16="http://schemas.microsoft.com/office/drawing/2014/main" id="{57090508-37FC-25A7-7513-EBE24FC51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5240338"/>
            <a:ext cx="4244975" cy="925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Voyages interplanétaires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Kaouane Tous les élèves de CM1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Joliot Curie - Sartrouville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>
            <a:extLst>
              <a:ext uri="{FF2B5EF4-FFF2-40B4-BE49-F238E27FC236}">
                <a16:creationId xmlns:a16="http://schemas.microsoft.com/office/drawing/2014/main" id="{309B9343-845D-7FF7-4DF2-4ABD895C2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5" y="2297113"/>
            <a:ext cx="49069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paysages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>
            <a:extLst>
              <a:ext uri="{FF2B5EF4-FFF2-40B4-BE49-F238E27FC236}">
                <a16:creationId xmlns:a16="http://schemas.microsoft.com/office/drawing/2014/main" id="{74DFD26D-447A-4B71-DEB5-8D11EA73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0"/>
            <a:ext cx="3360737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23" name="Rectangle 2">
            <a:extLst>
              <a:ext uri="{FF2B5EF4-FFF2-40B4-BE49-F238E27FC236}">
                <a16:creationId xmlns:a16="http://schemas.microsoft.com/office/drawing/2014/main" id="{6C2B6744-D4CE-CEF0-2B04-9707B161C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5222875"/>
            <a:ext cx="3205163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La robe bleue des voyages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Niobey et Lalaus, MS-GS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Honoré de Balzac - Versailles</a:t>
            </a:r>
          </a:p>
        </p:txBody>
      </p:sp>
      <p:pic>
        <p:nvPicPr>
          <p:cNvPr id="107524" name="Picture 3">
            <a:extLst>
              <a:ext uri="{FF2B5EF4-FFF2-40B4-BE49-F238E27FC236}">
                <a16:creationId xmlns:a16="http://schemas.microsoft.com/office/drawing/2014/main" id="{4EA7D08A-843D-BE14-15F8-6E44E73D4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5122863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>
            <a:extLst>
              <a:ext uri="{FF2B5EF4-FFF2-40B4-BE49-F238E27FC236}">
                <a16:creationId xmlns:a16="http://schemas.microsoft.com/office/drawing/2014/main" id="{C0E5E028-E58B-7A95-CA27-ADB2E766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42875"/>
            <a:ext cx="12006262" cy="5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1" name="Rectangle 2">
            <a:extLst>
              <a:ext uri="{FF2B5EF4-FFF2-40B4-BE49-F238E27FC236}">
                <a16:creationId xmlns:a16="http://schemas.microsoft.com/office/drawing/2014/main" id="{E316D507-AE41-2D52-4279-6811F72B2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825" y="5722938"/>
            <a:ext cx="2830513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coq voyageur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Cucca et Catalan 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Dauphins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>
            <a:extLst>
              <a:ext uri="{FF2B5EF4-FFF2-40B4-BE49-F238E27FC236}">
                <a16:creationId xmlns:a16="http://schemas.microsoft.com/office/drawing/2014/main" id="{A04D792A-A82A-C742-9BE6-D97A3A33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6338888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19" name="Picture 2">
            <a:extLst>
              <a:ext uri="{FF2B5EF4-FFF2-40B4-BE49-F238E27FC236}">
                <a16:creationId xmlns:a16="http://schemas.microsoft.com/office/drawing/2014/main" id="{8D197048-A826-0123-760F-F49DE962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3328988"/>
            <a:ext cx="6446837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Rectangle 3">
            <a:extLst>
              <a:ext uri="{FF2B5EF4-FFF2-40B4-BE49-F238E27FC236}">
                <a16:creationId xmlns:a16="http://schemas.microsoft.com/office/drawing/2014/main" id="{C7852E5B-BEE9-94D0-D16D-E31645B1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5218113"/>
            <a:ext cx="4746625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Voyager …oui! … Mais où aller? Et comment?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Favier, 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Robert Desnos Saint-Cyr-l’Ecole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2">
            <a:extLst>
              <a:ext uri="{FF2B5EF4-FFF2-40B4-BE49-F238E27FC236}">
                <a16:creationId xmlns:a16="http://schemas.microsoft.com/office/drawing/2014/main" id="{D3EF8E6C-FDC0-F41B-BEE7-2B9A9E46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12169775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>
            <a:extLst>
              <a:ext uri="{FF2B5EF4-FFF2-40B4-BE49-F238E27FC236}">
                <a16:creationId xmlns:a16="http://schemas.microsoft.com/office/drawing/2014/main" id="{EC465241-7F58-8548-867C-76B5E6C2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998788"/>
            <a:ext cx="11991975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>
            <a:extLst>
              <a:ext uri="{FF2B5EF4-FFF2-40B4-BE49-F238E27FC236}">
                <a16:creationId xmlns:a16="http://schemas.microsoft.com/office/drawing/2014/main" id="{A6A45892-6A9B-CA33-BD46-CBF57C9A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300163"/>
            <a:ext cx="8408987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5" name="Picture 2">
            <a:extLst>
              <a:ext uri="{FF2B5EF4-FFF2-40B4-BE49-F238E27FC236}">
                <a16:creationId xmlns:a16="http://schemas.microsoft.com/office/drawing/2014/main" id="{1300DBAF-FDE3-C860-B7F7-8F2CCCD2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858838"/>
            <a:ext cx="3635375" cy="52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6" name="Rectangle 3">
            <a:extLst>
              <a:ext uri="{FF2B5EF4-FFF2-40B4-BE49-F238E27FC236}">
                <a16:creationId xmlns:a16="http://schemas.microsoft.com/office/drawing/2014/main" id="{ECE39497-9F2B-D43C-E795-6D48D3457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8" y="5207000"/>
            <a:ext cx="3844925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tour du monde en 80 jours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Colas CE1/CE2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Ecole la Génêtière - Sonchamp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>
            <a:extLst>
              <a:ext uri="{FF2B5EF4-FFF2-40B4-BE49-F238E27FC236}">
                <a16:creationId xmlns:a16="http://schemas.microsoft.com/office/drawing/2014/main" id="{8E38CE71-9A53-D8B0-D63D-EC6C7A13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4625"/>
            <a:ext cx="5075238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3" name="Rectangle 2">
            <a:extLst>
              <a:ext uri="{FF2B5EF4-FFF2-40B4-BE49-F238E27FC236}">
                <a16:creationId xmlns:a16="http://schemas.microsoft.com/office/drawing/2014/main" id="{9CDADBF3-C5A7-38D0-1CEC-43CA77EB3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4922838"/>
            <a:ext cx="5573712" cy="1198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Partir c’est rêver, rêver c’est partir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Mmes Chaix et Duplessy, CE1 et CM1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André Chénier – Louveciennes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Avec l’intervention de l’artiste plasticienne Karine Bascle</a:t>
            </a:r>
          </a:p>
        </p:txBody>
      </p:sp>
      <p:pic>
        <p:nvPicPr>
          <p:cNvPr id="117764" name="Picture 3">
            <a:extLst>
              <a:ext uri="{FF2B5EF4-FFF2-40B4-BE49-F238E27FC236}">
                <a16:creationId xmlns:a16="http://schemas.microsoft.com/office/drawing/2014/main" id="{F0895237-C02E-4094-5F88-7C8E44F44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95263"/>
            <a:ext cx="5672138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>
            <a:extLst>
              <a:ext uri="{FF2B5EF4-FFF2-40B4-BE49-F238E27FC236}">
                <a16:creationId xmlns:a16="http://schemas.microsoft.com/office/drawing/2014/main" id="{A41AC96D-94CE-7A51-F319-037544CF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80963"/>
            <a:ext cx="6869112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1" name="Picture 2">
            <a:extLst>
              <a:ext uri="{FF2B5EF4-FFF2-40B4-BE49-F238E27FC236}">
                <a16:creationId xmlns:a16="http://schemas.microsoft.com/office/drawing/2014/main" id="{60203187-A1F4-26B5-A5D4-B4C7C577D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84138"/>
            <a:ext cx="4283075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3">
            <a:extLst>
              <a:ext uri="{FF2B5EF4-FFF2-40B4-BE49-F238E27FC236}">
                <a16:creationId xmlns:a16="http://schemas.microsoft.com/office/drawing/2014/main" id="{80F00C05-1EF3-415E-50F2-21DE61AEC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3014663"/>
            <a:ext cx="3995737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3" name="Rectangle 4">
            <a:extLst>
              <a:ext uri="{FF2B5EF4-FFF2-40B4-BE49-F238E27FC236}">
                <a16:creationId xmlns:a16="http://schemas.microsoft.com/office/drawing/2014/main" id="{43C04945-4819-6A87-C30F-53B61930E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5192713"/>
            <a:ext cx="441483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A travers les paysages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Darc,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EP Albert Thierry-Petits Bois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>
            <a:extLst>
              <a:ext uri="{FF2B5EF4-FFF2-40B4-BE49-F238E27FC236}">
                <a16:creationId xmlns:a16="http://schemas.microsoft.com/office/drawing/2014/main" id="{A761FC95-4713-F35B-BA63-2285D6E5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39700"/>
            <a:ext cx="637540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59" name="Picture 2">
            <a:extLst>
              <a:ext uri="{FF2B5EF4-FFF2-40B4-BE49-F238E27FC236}">
                <a16:creationId xmlns:a16="http://schemas.microsoft.com/office/drawing/2014/main" id="{41D793A6-A416-874C-3E37-245D10DF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39700"/>
            <a:ext cx="5003800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60" name="Rectangle 3">
            <a:extLst>
              <a:ext uri="{FF2B5EF4-FFF2-40B4-BE49-F238E27FC236}">
                <a16:creationId xmlns:a16="http://schemas.microsoft.com/office/drawing/2014/main" id="{FA151DBD-6B6C-79DB-43E3-1AE487FD0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0" y="5187950"/>
            <a:ext cx="4494213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à New CE2 mb City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Joullié, 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Lully-Vauban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>
            <a:extLst>
              <a:ext uri="{FF2B5EF4-FFF2-40B4-BE49-F238E27FC236}">
                <a16:creationId xmlns:a16="http://schemas.microsoft.com/office/drawing/2014/main" id="{9F522152-ABD4-B56E-BA99-3A21B478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933450"/>
            <a:ext cx="11564938" cy="51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907" name="Rectangle 2">
            <a:extLst>
              <a:ext uri="{FF2B5EF4-FFF2-40B4-BE49-F238E27FC236}">
                <a16:creationId xmlns:a16="http://schemas.microsoft.com/office/drawing/2014/main" id="{5AB6B64B-6C4B-E4FF-08DC-B3C2FEC4B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5191125"/>
            <a:ext cx="4149725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autour du monde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Golanzka PS/MS/GS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Marie Curie – Saint-Germain-en-Laye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>
            <a:extLst>
              <a:ext uri="{FF2B5EF4-FFF2-40B4-BE49-F238E27FC236}">
                <a16:creationId xmlns:a16="http://schemas.microsoft.com/office/drawing/2014/main" id="{212BD46C-E446-F204-9AAD-85DC5344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20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5" name="Picture 2">
            <a:extLst>
              <a:ext uri="{FF2B5EF4-FFF2-40B4-BE49-F238E27FC236}">
                <a16:creationId xmlns:a16="http://schemas.microsoft.com/office/drawing/2014/main" id="{B15EE4CA-2EC2-C46B-8769-26745501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3014663"/>
            <a:ext cx="8631237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>
            <a:extLst>
              <a:ext uri="{FF2B5EF4-FFF2-40B4-BE49-F238E27FC236}">
                <a16:creationId xmlns:a16="http://schemas.microsoft.com/office/drawing/2014/main" id="{226140F6-7901-E515-ADAA-B89D6434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10106025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8003" name="Rectangle 2">
            <a:extLst>
              <a:ext uri="{FF2B5EF4-FFF2-40B4-BE49-F238E27FC236}">
                <a16:creationId xmlns:a16="http://schemas.microsoft.com/office/drawing/2014/main" id="{487DB2F1-D220-86D2-FE35-A4E727911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5229225"/>
            <a:ext cx="3084513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« Voyages, Voyages »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de Cambray,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 Petit Prince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>
            <a:extLst>
              <a:ext uri="{FF2B5EF4-FFF2-40B4-BE49-F238E27FC236}">
                <a16:creationId xmlns:a16="http://schemas.microsoft.com/office/drawing/2014/main" id="{644BA633-CC75-3BAB-C184-4AD36D73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95250"/>
            <a:ext cx="895667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1" name="Picture 2">
            <a:extLst>
              <a:ext uri="{FF2B5EF4-FFF2-40B4-BE49-F238E27FC236}">
                <a16:creationId xmlns:a16="http://schemas.microsoft.com/office/drawing/2014/main" id="{B1390F1C-E5A6-18D8-83F4-53C2ABAF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140075"/>
            <a:ext cx="7897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2" name="Rectangle 3">
            <a:extLst>
              <a:ext uri="{FF2B5EF4-FFF2-40B4-BE49-F238E27FC236}">
                <a16:creationId xmlns:a16="http://schemas.microsoft.com/office/drawing/2014/main" id="{AA378C52-9685-FD08-F7D2-F48A0AE9A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5205413"/>
            <a:ext cx="3735388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Escapade en plein désert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Bensenouci,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Robert Desnos – Saint-Cyr-l’Ecole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">
            <a:extLst>
              <a:ext uri="{FF2B5EF4-FFF2-40B4-BE49-F238E27FC236}">
                <a16:creationId xmlns:a16="http://schemas.microsoft.com/office/drawing/2014/main" id="{2656182D-A25D-C644-B08A-EC1D32E3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674688"/>
            <a:ext cx="3095625" cy="543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099" name="Picture 2">
            <a:extLst>
              <a:ext uri="{FF2B5EF4-FFF2-40B4-BE49-F238E27FC236}">
                <a16:creationId xmlns:a16="http://schemas.microsoft.com/office/drawing/2014/main" id="{774A9E5C-8B79-D20A-E895-0B73F57C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23888"/>
            <a:ext cx="302260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Rectangle 3">
            <a:extLst>
              <a:ext uri="{FF2B5EF4-FFF2-40B4-BE49-F238E27FC236}">
                <a16:creationId xmlns:a16="http://schemas.microsoft.com/office/drawing/2014/main" id="{6FB2A5DF-1538-8475-C1D6-614BDE6D5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025" y="5189538"/>
            <a:ext cx="3265488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autour des pays de la Terre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Lamoulen,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Paul Eluard - Montesson</a:t>
            </a:r>
          </a:p>
        </p:txBody>
      </p:sp>
      <p:pic>
        <p:nvPicPr>
          <p:cNvPr id="132101" name="Picture 4">
            <a:extLst>
              <a:ext uri="{FF2B5EF4-FFF2-40B4-BE49-F238E27FC236}">
                <a16:creationId xmlns:a16="http://schemas.microsoft.com/office/drawing/2014/main" id="{C322D1F6-217D-DC9A-BA30-F73B2B914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623888"/>
            <a:ext cx="5902325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1451317A-3E2C-466E-E1C0-9876E53A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12192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>
            <a:extLst>
              <a:ext uri="{FF2B5EF4-FFF2-40B4-BE49-F238E27FC236}">
                <a16:creationId xmlns:a16="http://schemas.microsoft.com/office/drawing/2014/main" id="{3701EE67-7A25-BA62-807D-D510C488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88900"/>
            <a:ext cx="716280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7" name="Picture 2">
            <a:extLst>
              <a:ext uri="{FF2B5EF4-FFF2-40B4-BE49-F238E27FC236}">
                <a16:creationId xmlns:a16="http://schemas.microsoft.com/office/drawing/2014/main" id="{16A44EDB-AEE3-A532-1CCB-8CDE5479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3255963"/>
            <a:ext cx="903128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Rectangle 3">
            <a:extLst>
              <a:ext uri="{FF2B5EF4-FFF2-40B4-BE49-F238E27FC236}">
                <a16:creationId xmlns:a16="http://schemas.microsoft.com/office/drawing/2014/main" id="{6E1FF205-EADB-4767-FCBF-85712BAE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5202238"/>
            <a:ext cx="2606675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voyage dans notre ville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Bigot,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Jean Macé - Trappes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>
            <a:extLst>
              <a:ext uri="{FF2B5EF4-FFF2-40B4-BE49-F238E27FC236}">
                <a16:creationId xmlns:a16="http://schemas.microsoft.com/office/drawing/2014/main" id="{FEA3743B-305E-D23C-7D40-6A0EAFDD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14338"/>
            <a:ext cx="4608513" cy="571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5" name="Picture 2">
            <a:extLst>
              <a:ext uri="{FF2B5EF4-FFF2-40B4-BE49-F238E27FC236}">
                <a16:creationId xmlns:a16="http://schemas.microsoft.com/office/drawing/2014/main" id="{0709B9BC-2411-B4BA-773F-88C7B5C5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14338"/>
            <a:ext cx="446405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Rectangle 3">
            <a:extLst>
              <a:ext uri="{FF2B5EF4-FFF2-40B4-BE49-F238E27FC236}">
                <a16:creationId xmlns:a16="http://schemas.microsoft.com/office/drawing/2014/main" id="{00DE0CA0-D172-80B9-1544-AFE490087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0213" y="5243513"/>
            <a:ext cx="2752725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Campagne, montagne et mer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Gazaignes,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la Fontaine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>
            <a:extLst>
              <a:ext uri="{FF2B5EF4-FFF2-40B4-BE49-F238E27FC236}">
                <a16:creationId xmlns:a16="http://schemas.microsoft.com/office/drawing/2014/main" id="{9385FC7D-0FC6-8BEF-3460-A215DCEA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163"/>
            <a:ext cx="121920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3" name="Rectangle 2">
            <a:extLst>
              <a:ext uri="{FF2B5EF4-FFF2-40B4-BE49-F238E27FC236}">
                <a16:creationId xmlns:a16="http://schemas.microsoft.com/office/drawing/2014/main" id="{ED904F55-9596-63BB-1C1F-898F63794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5243513"/>
            <a:ext cx="294163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à la mer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Jaugeas,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Marie Curie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>
            <a:extLst>
              <a:ext uri="{FF2B5EF4-FFF2-40B4-BE49-F238E27FC236}">
                <a16:creationId xmlns:a16="http://schemas.microsoft.com/office/drawing/2014/main" id="{CEA8D36A-CF16-85C3-5B1B-A1602C8FA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0025"/>
            <a:ext cx="3814763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1" name="Picture 2">
            <a:extLst>
              <a:ext uri="{FF2B5EF4-FFF2-40B4-BE49-F238E27FC236}">
                <a16:creationId xmlns:a16="http://schemas.microsoft.com/office/drawing/2014/main" id="{6B0F9297-CFA1-246A-7AE9-C1164E1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896938"/>
            <a:ext cx="4354513" cy="52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2" name="Rectangle 3">
            <a:extLst>
              <a:ext uri="{FF2B5EF4-FFF2-40B4-BE49-F238E27FC236}">
                <a16:creationId xmlns:a16="http://schemas.microsoft.com/office/drawing/2014/main" id="{8B7B6B9D-E75D-CB60-C8F8-DFEF70952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5738" y="5243513"/>
            <a:ext cx="2781300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au fond de l’océan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Santana-Freret, 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Lully-Vauban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>
            <a:extLst>
              <a:ext uri="{FF2B5EF4-FFF2-40B4-BE49-F238E27FC236}">
                <a16:creationId xmlns:a16="http://schemas.microsoft.com/office/drawing/2014/main" id="{586B3E8C-895D-F4AA-E11D-1F984000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28600"/>
            <a:ext cx="10039350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2339" name="Rectangle 2">
            <a:extLst>
              <a:ext uri="{FF2B5EF4-FFF2-40B4-BE49-F238E27FC236}">
                <a16:creationId xmlns:a16="http://schemas.microsoft.com/office/drawing/2014/main" id="{25060D54-CFF2-1097-A45C-A5962D56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13" y="5243513"/>
            <a:ext cx="294798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voyage de Taoki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Bizard,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Marie Curie - Villepreux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>
            <a:extLst>
              <a:ext uri="{FF2B5EF4-FFF2-40B4-BE49-F238E27FC236}">
                <a16:creationId xmlns:a16="http://schemas.microsoft.com/office/drawing/2014/main" id="{2BECB85F-7025-5A3E-A1A9-B0140DEF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363075" cy="540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387" name="Rectangle 2">
            <a:extLst>
              <a:ext uri="{FF2B5EF4-FFF2-40B4-BE49-F238E27FC236}">
                <a16:creationId xmlns:a16="http://schemas.microsoft.com/office/drawing/2014/main" id="{B2EA121B-7DD0-5CE5-3AB4-037DB2D6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138" y="4941888"/>
            <a:ext cx="3344862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Sur le chemin de Caribou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Buet-Elfassy,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du Lac  Voisins-le-Bretonneux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">
            <a:extLst>
              <a:ext uri="{FF2B5EF4-FFF2-40B4-BE49-F238E27FC236}">
                <a16:creationId xmlns:a16="http://schemas.microsoft.com/office/drawing/2014/main" id="{DBC55373-1B29-9BBF-F518-45D8DA94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58750"/>
            <a:ext cx="1179512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35" name="Rectangle 2">
            <a:extLst>
              <a:ext uri="{FF2B5EF4-FFF2-40B4-BE49-F238E27FC236}">
                <a16:creationId xmlns:a16="http://schemas.microsoft.com/office/drawing/2014/main" id="{DF89CB12-53B9-F005-8705-D28B1A754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4894263"/>
            <a:ext cx="3881437" cy="1198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Tempête – déchainement de vagues en mer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Amato, CE1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Mozart - Vélizy</a:t>
            </a:r>
          </a:p>
        </p:txBody>
      </p:sp>
      <p:pic>
        <p:nvPicPr>
          <p:cNvPr id="146436" name="Picture 3">
            <a:extLst>
              <a:ext uri="{FF2B5EF4-FFF2-40B4-BE49-F238E27FC236}">
                <a16:creationId xmlns:a16="http://schemas.microsoft.com/office/drawing/2014/main" id="{82175BD4-91E9-426A-CB4A-D1001386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3"/>
          <a:stretch>
            <a:fillRect/>
          </a:stretch>
        </p:blipFill>
        <p:spPr bwMode="auto">
          <a:xfrm>
            <a:off x="4514850" y="3890963"/>
            <a:ext cx="74787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9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>
            <a:extLst>
              <a:ext uri="{FF2B5EF4-FFF2-40B4-BE49-F238E27FC236}">
                <a16:creationId xmlns:a16="http://schemas.microsoft.com/office/drawing/2014/main" id="{A1ADFE7A-A917-46F8-E509-A6C2AA27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479675"/>
            <a:ext cx="1219676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8483" name="Rectangle 2">
            <a:extLst>
              <a:ext uri="{FF2B5EF4-FFF2-40B4-BE49-F238E27FC236}">
                <a16:creationId xmlns:a16="http://schemas.microsoft.com/office/drawing/2014/main" id="{F1B6A64E-7074-9519-12FE-864B01C74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243513"/>
            <a:ext cx="284638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A vol d’oiseau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Ottavi, 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Lully-Vauban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>
            <a:extLst>
              <a:ext uri="{FF2B5EF4-FFF2-40B4-BE49-F238E27FC236}">
                <a16:creationId xmlns:a16="http://schemas.microsoft.com/office/drawing/2014/main" id="{C6955D53-A115-0DEF-DA88-657F175A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882650"/>
            <a:ext cx="1067435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531" name="Rectangle 2">
            <a:extLst>
              <a:ext uri="{FF2B5EF4-FFF2-40B4-BE49-F238E27FC236}">
                <a16:creationId xmlns:a16="http://schemas.microsoft.com/office/drawing/2014/main" id="{AD227C82-842A-E6C3-591E-4656DB7B7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5213350"/>
            <a:ext cx="2711450" cy="952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monde de papier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Descoins, CM1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Jules Guesde - Houilles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>
            <a:extLst>
              <a:ext uri="{FF2B5EF4-FFF2-40B4-BE49-F238E27FC236}">
                <a16:creationId xmlns:a16="http://schemas.microsoft.com/office/drawing/2014/main" id="{C4D7D298-DEB6-3796-4F91-50D2E458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09550"/>
            <a:ext cx="10961688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79" name="Rectangle 2">
            <a:extLst>
              <a:ext uri="{FF2B5EF4-FFF2-40B4-BE49-F238E27FC236}">
                <a16:creationId xmlns:a16="http://schemas.microsoft.com/office/drawing/2014/main" id="{AB1FF31C-F7CA-31ED-A70D-0B0222DD4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5213350"/>
            <a:ext cx="2759075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Entre mer et montage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Sézille, PS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Dauphins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7859FC0B-A9B8-5113-434E-63D894EC0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"/>
            <a:ext cx="12192000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EEDC3829-14BF-416C-7780-2DFCE3F57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2414588"/>
            <a:ext cx="7931150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objets du voyage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>
            <a:extLst>
              <a:ext uri="{FF2B5EF4-FFF2-40B4-BE49-F238E27FC236}">
                <a16:creationId xmlns:a16="http://schemas.microsoft.com/office/drawing/2014/main" id="{9DA0E679-7BD6-5DCF-92C6-3B869B42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0"/>
            <a:ext cx="9609138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75" name="Picture 2">
            <a:extLst>
              <a:ext uri="{FF2B5EF4-FFF2-40B4-BE49-F238E27FC236}">
                <a16:creationId xmlns:a16="http://schemas.microsoft.com/office/drawing/2014/main" id="{E188B42B-74C7-26EE-C4A4-F07BB019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3" y="0"/>
            <a:ext cx="2335212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6" name="Rectangle 3">
            <a:extLst>
              <a:ext uri="{FF2B5EF4-FFF2-40B4-BE49-F238E27FC236}">
                <a16:creationId xmlns:a16="http://schemas.microsoft.com/office/drawing/2014/main" id="{FC61280D-2A73-8E03-7C3B-422673C3E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157788"/>
            <a:ext cx="2820988" cy="952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voyage de notre classe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Cabanetos,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Arc en ciel - Houdan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1">
            <a:extLst>
              <a:ext uri="{FF2B5EF4-FFF2-40B4-BE49-F238E27FC236}">
                <a16:creationId xmlns:a16="http://schemas.microsoft.com/office/drawing/2014/main" id="{E5F6AB13-ACFF-F538-9D6F-3BB1702E9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830263"/>
            <a:ext cx="6373812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8723" name="Rectangle 2">
            <a:extLst>
              <a:ext uri="{FF2B5EF4-FFF2-40B4-BE49-F238E27FC236}">
                <a16:creationId xmlns:a16="http://schemas.microsoft.com/office/drawing/2014/main" id="{FC9EBC25-2A32-92D4-27F5-08DC0B9CE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113" y="5170488"/>
            <a:ext cx="4008437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La valise de l’écureuil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Zavadil, MS/MS/GS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Marie Curie – Saint-Germain-en-Laye</a:t>
            </a:r>
          </a:p>
        </p:txBody>
      </p:sp>
      <p:pic>
        <p:nvPicPr>
          <p:cNvPr id="158724" name="Picture 3">
            <a:extLst>
              <a:ext uri="{FF2B5EF4-FFF2-40B4-BE49-F238E27FC236}">
                <a16:creationId xmlns:a16="http://schemas.microsoft.com/office/drawing/2014/main" id="{99C05E5C-4BCA-3EB6-A594-B7F8FE2C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854075"/>
            <a:ext cx="5499100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>
            <a:extLst>
              <a:ext uri="{FF2B5EF4-FFF2-40B4-BE49-F238E27FC236}">
                <a16:creationId xmlns:a16="http://schemas.microsoft.com/office/drawing/2014/main" id="{73343F42-9064-A57B-F799-A6718228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88900"/>
            <a:ext cx="7689850" cy="60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0771" name="Rectangle 2">
            <a:extLst>
              <a:ext uri="{FF2B5EF4-FFF2-40B4-BE49-F238E27FC236}">
                <a16:creationId xmlns:a16="http://schemas.microsoft.com/office/drawing/2014/main" id="{855DC141-89C0-0818-4D4F-23192D6D0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088" y="4941888"/>
            <a:ext cx="4125912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Entre rêve et réalité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Sabatier, 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Jacques Prévert – Jouars-Ponchartrain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">
            <a:extLst>
              <a:ext uri="{FF2B5EF4-FFF2-40B4-BE49-F238E27FC236}">
                <a16:creationId xmlns:a16="http://schemas.microsoft.com/office/drawing/2014/main" id="{72342AAF-8B2D-0E51-2A88-D7A7FF20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6846888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2819" name="Rectangle 2">
            <a:extLst>
              <a:ext uri="{FF2B5EF4-FFF2-40B4-BE49-F238E27FC236}">
                <a16:creationId xmlns:a16="http://schemas.microsoft.com/office/drawing/2014/main" id="{A67B4CAD-14AF-CA0F-67A3-69197B6BD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938" y="5157788"/>
            <a:ext cx="3640137" cy="952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La malle du voyageur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Mr Gréaume, 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EP Alexandre Dumas – Le Port-Marly</a:t>
            </a:r>
          </a:p>
        </p:txBody>
      </p:sp>
      <p:pic>
        <p:nvPicPr>
          <p:cNvPr id="162820" name="Picture 3">
            <a:extLst>
              <a:ext uri="{FF2B5EF4-FFF2-40B4-BE49-F238E27FC236}">
                <a16:creationId xmlns:a16="http://schemas.microsoft.com/office/drawing/2014/main" id="{2B43D168-5960-F112-2B24-BE692DDD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95350"/>
            <a:ext cx="5238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">
            <a:extLst>
              <a:ext uri="{FF2B5EF4-FFF2-40B4-BE49-F238E27FC236}">
                <a16:creationId xmlns:a16="http://schemas.microsoft.com/office/drawing/2014/main" id="{8C432DE0-C58E-C1A6-E5D1-4212AA98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4511675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867" name="Rectangle 2">
            <a:extLst>
              <a:ext uri="{FF2B5EF4-FFF2-40B4-BE49-F238E27FC236}">
                <a16:creationId xmlns:a16="http://schemas.microsoft.com/office/drawing/2014/main" id="{47721953-1874-F0C7-F624-CF5202C54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938" y="5124450"/>
            <a:ext cx="4000500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Où nous emmène notre valise?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Coulette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Petits Bois-Albert Thierry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">
            <a:extLst>
              <a:ext uri="{FF2B5EF4-FFF2-40B4-BE49-F238E27FC236}">
                <a16:creationId xmlns:a16="http://schemas.microsoft.com/office/drawing/2014/main" id="{2DE02543-5ABE-2085-6C78-608BDAB0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8538"/>
            <a:ext cx="6691313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15" name="Picture 2">
            <a:extLst>
              <a:ext uri="{FF2B5EF4-FFF2-40B4-BE49-F238E27FC236}">
                <a16:creationId xmlns:a16="http://schemas.microsoft.com/office/drawing/2014/main" id="{0A92F882-122D-94CA-78E3-FFE60E2F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227013"/>
            <a:ext cx="53308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6916" name="Rectangle 3">
            <a:extLst>
              <a:ext uri="{FF2B5EF4-FFF2-40B4-BE49-F238E27FC236}">
                <a16:creationId xmlns:a16="http://schemas.microsoft.com/office/drawing/2014/main" id="{F91F838A-2A19-813D-8E08-A54710C98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963" y="5243513"/>
            <a:ext cx="4252912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Passeports vers l’ailleurs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Ghaleb,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Albert Thierry/Petits Bois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913FA9A3-42AC-01BE-FA82-3298410D9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413" y="2414588"/>
            <a:ext cx="5083175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6000" b="1"/>
              <a:t>Les souvenirs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">
            <a:extLst>
              <a:ext uri="{FF2B5EF4-FFF2-40B4-BE49-F238E27FC236}">
                <a16:creationId xmlns:a16="http://schemas.microsoft.com/office/drawing/2014/main" id="{B962207C-F05F-5993-6E23-7D361089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3363"/>
            <a:ext cx="12192000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1011" name="Picture 2">
            <a:extLst>
              <a:ext uri="{FF2B5EF4-FFF2-40B4-BE49-F238E27FC236}">
                <a16:creationId xmlns:a16="http://schemas.microsoft.com/office/drawing/2014/main" id="{0C0E3244-E65B-E7A3-6BB0-0701B437D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12192000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1012" name="Rectangle 3">
            <a:extLst>
              <a:ext uri="{FF2B5EF4-FFF2-40B4-BE49-F238E27FC236}">
                <a16:creationId xmlns:a16="http://schemas.microsoft.com/office/drawing/2014/main" id="{4ABEBBB9-3894-E1D1-18FB-4E89FDF4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5243513"/>
            <a:ext cx="4100513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Souvenirs de voyage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Dardenne,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Petits Bois-Albert Thierry - Versailles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257F07C1-291C-6E83-DEC0-88BD773C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120650"/>
            <a:ext cx="7078663" cy="39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D11E1695-9E3B-DC41-B8DF-EC7CE966E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5157788"/>
            <a:ext cx="2644775" cy="920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Malette à cartes souvenirs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Danet,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la Quintinie - Versailles</a:t>
            </a:r>
          </a:p>
        </p:txBody>
      </p:sp>
      <p:pic>
        <p:nvPicPr>
          <p:cNvPr id="173060" name="Picture 3">
            <a:extLst>
              <a:ext uri="{FF2B5EF4-FFF2-40B4-BE49-F238E27FC236}">
                <a16:creationId xmlns:a16="http://schemas.microsoft.com/office/drawing/2014/main" id="{73CAE151-5FFD-9F34-0958-F392AD8FF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3011488"/>
            <a:ext cx="497522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6F93F5AF-6AF3-8A75-99C0-CEF804AE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12192000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">
            <a:extLst>
              <a:ext uri="{FF2B5EF4-FFF2-40B4-BE49-F238E27FC236}">
                <a16:creationId xmlns:a16="http://schemas.microsoft.com/office/drawing/2014/main" id="{B8246AA3-5E21-44EB-DD03-5FED4211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0"/>
            <a:ext cx="4046537" cy="61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5107" name="Rectangle 2">
            <a:extLst>
              <a:ext uri="{FF2B5EF4-FFF2-40B4-BE49-F238E27FC236}">
                <a16:creationId xmlns:a16="http://schemas.microsoft.com/office/drawing/2014/main" id="{F94EA392-3251-29E2-F92B-5E4FEEC41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5229225"/>
            <a:ext cx="3278188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Cartes postales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Boulanger, 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Sonia Delaunay - Guyancourt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1">
            <a:extLst>
              <a:ext uri="{FF2B5EF4-FFF2-40B4-BE49-F238E27FC236}">
                <a16:creationId xmlns:a16="http://schemas.microsoft.com/office/drawing/2014/main" id="{1461ADCA-A413-6917-2A10-CB37D56C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157163"/>
            <a:ext cx="2914650" cy="599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7155" name="Picture 2">
            <a:extLst>
              <a:ext uri="{FF2B5EF4-FFF2-40B4-BE49-F238E27FC236}">
                <a16:creationId xmlns:a16="http://schemas.microsoft.com/office/drawing/2014/main" id="{0CB5FB03-3678-CA90-88F8-496F6B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3332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156" name="Rectangle 3">
            <a:extLst>
              <a:ext uri="{FF2B5EF4-FFF2-40B4-BE49-F238E27FC236}">
                <a16:creationId xmlns:a16="http://schemas.microsoft.com/office/drawing/2014/main" id="{8447513D-577E-19A1-BCE9-8F86AB4FA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5218113"/>
            <a:ext cx="3587750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Cartes postales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Desarbres, CE2/CM1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Pierre Corneille - Versailles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">
            <a:extLst>
              <a:ext uri="{FF2B5EF4-FFF2-40B4-BE49-F238E27FC236}">
                <a16:creationId xmlns:a16="http://schemas.microsoft.com/office/drawing/2014/main" id="{C5D49883-9F44-03F1-7797-5BCE5F8E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2563"/>
            <a:ext cx="3635375" cy="648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9203" name="Rectangle 2">
            <a:extLst>
              <a:ext uri="{FF2B5EF4-FFF2-40B4-BE49-F238E27FC236}">
                <a16:creationId xmlns:a16="http://schemas.microsoft.com/office/drawing/2014/main" id="{2D469682-6A54-72D2-E65B-53ECE385C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5480050"/>
            <a:ext cx="5029200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Fantaisie de voyage, nos destinations rêvées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Girard de Barros – EE Carnot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1">
            <a:extLst>
              <a:ext uri="{FF2B5EF4-FFF2-40B4-BE49-F238E27FC236}">
                <a16:creationId xmlns:a16="http://schemas.microsoft.com/office/drawing/2014/main" id="{54D55316-A285-8CAA-6C50-AF61ED47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82575"/>
            <a:ext cx="8501063" cy="5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1251" name="Rectangle 2">
            <a:extLst>
              <a:ext uri="{FF2B5EF4-FFF2-40B4-BE49-F238E27FC236}">
                <a16:creationId xmlns:a16="http://schemas.microsoft.com/office/drawing/2014/main" id="{A31CAD60-ED44-67CD-8B0F-532F9D686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5563" y="4894263"/>
            <a:ext cx="2838450" cy="1198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La carte postale géante et la planète brillante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Auguin Lopes, MS/MS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Marottes Andrésy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>
            <a:extLst>
              <a:ext uri="{FF2B5EF4-FFF2-40B4-BE49-F238E27FC236}">
                <a16:creationId xmlns:a16="http://schemas.microsoft.com/office/drawing/2014/main" id="{D79E2085-AE9C-3F0E-9916-E8AC6CBD6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1750"/>
            <a:ext cx="7947025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3299" name="Rectangle 2">
            <a:extLst>
              <a:ext uri="{FF2B5EF4-FFF2-40B4-BE49-F238E27FC236}">
                <a16:creationId xmlns:a16="http://schemas.microsoft.com/office/drawing/2014/main" id="{74E6B607-9718-FD75-F98B-168526F7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8575" y="5243513"/>
            <a:ext cx="2914650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Carte postale maritime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Rocques-Helbling,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Jules Guesde - Houilles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>
            <a:extLst>
              <a:ext uri="{FF2B5EF4-FFF2-40B4-BE49-F238E27FC236}">
                <a16:creationId xmlns:a16="http://schemas.microsoft.com/office/drawing/2014/main" id="{391027CF-FAB6-05CA-602F-878F362A1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87313"/>
            <a:ext cx="4318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5347" name="Rectangle 2">
            <a:extLst>
              <a:ext uri="{FF2B5EF4-FFF2-40B4-BE49-F238E27FC236}">
                <a16:creationId xmlns:a16="http://schemas.microsoft.com/office/drawing/2014/main" id="{523CFE0F-8655-4401-F8F5-E6B5B9324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613" y="5227638"/>
            <a:ext cx="2759075" cy="938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Nos vacances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Andrault,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Jules Guesde - Houilles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">
            <a:extLst>
              <a:ext uri="{FF2B5EF4-FFF2-40B4-BE49-F238E27FC236}">
                <a16:creationId xmlns:a16="http://schemas.microsoft.com/office/drawing/2014/main" id="{D831BE6F-C687-57DF-8B77-6C703B4F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777163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7395" name="Rectangle 2">
            <a:extLst>
              <a:ext uri="{FF2B5EF4-FFF2-40B4-BE49-F238E27FC236}">
                <a16:creationId xmlns:a16="http://schemas.microsoft.com/office/drawing/2014/main" id="{257FB0A0-C390-D82F-51FE-FC40C38E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5187950"/>
            <a:ext cx="4138613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Cartes de voyages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Rouget,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>
                <a:cs typeface="Aptos" panose="020B0004020202020204" pitchFamily="34" charset="0"/>
              </a:rPr>
              <a:t>EM Honoré de Balzac - 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1">
            <a:extLst>
              <a:ext uri="{FF2B5EF4-FFF2-40B4-BE49-F238E27FC236}">
                <a16:creationId xmlns:a16="http://schemas.microsoft.com/office/drawing/2014/main" id="{AB9E2327-5CA1-2352-038D-1CDD18FB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52413"/>
            <a:ext cx="887253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9443" name="Rectangle 2">
            <a:extLst>
              <a:ext uri="{FF2B5EF4-FFF2-40B4-BE49-F238E27FC236}">
                <a16:creationId xmlns:a16="http://schemas.microsoft.com/office/drawing/2014/main" id="{535CE3B2-3285-7A7B-1E93-52F8A40D6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0163" y="4965700"/>
            <a:ext cx="2936875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Des cartes postales qui font des bulles: « cherche et trouve »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de Saint-Martin, PS/GS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les Dauphins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18E7F44C-1197-66D3-45BF-D2BC0BB2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0"/>
            <a:ext cx="4211638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1491" name="Picture 2">
            <a:extLst>
              <a:ext uri="{FF2B5EF4-FFF2-40B4-BE49-F238E27FC236}">
                <a16:creationId xmlns:a16="http://schemas.microsoft.com/office/drawing/2014/main" id="{E896CC76-D463-377A-1A9B-4D0AB3B8B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0"/>
            <a:ext cx="3294062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2" name="Rectangle 3">
            <a:extLst>
              <a:ext uri="{FF2B5EF4-FFF2-40B4-BE49-F238E27FC236}">
                <a16:creationId xmlns:a16="http://schemas.microsoft.com/office/drawing/2014/main" id="{95123462-F751-B3C5-BDC8-D8A28AA97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5157788"/>
            <a:ext cx="4054475" cy="919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« champ » du voyage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 Vigneau CP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Morel de Vindé -  La Celle-Saint-Cloud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4DBDC1EE-5D0E-B6CC-B1B6-74C1F619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674688"/>
            <a:ext cx="11329987" cy="550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3539" name="Rectangle 2">
            <a:extLst>
              <a:ext uri="{FF2B5EF4-FFF2-40B4-BE49-F238E27FC236}">
                <a16:creationId xmlns:a16="http://schemas.microsoft.com/office/drawing/2014/main" id="{CC7F51D2-E46F-3E19-028C-D8FEE2642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165850"/>
            <a:ext cx="4891088" cy="644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timbre part en voyage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Clavier, PS - EM les Dauphins - Versailles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F2C5B49E-8F2C-1C3F-9A3A-248CC972D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" y="914400"/>
            <a:ext cx="10569575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4800"/>
              <a:t>Visite de l’exposition par les classes et les familles : 1190 visiteurs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56506100-8910-12FB-F268-48BA4D34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911475"/>
            <a:ext cx="666432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1">
            <a:extLst>
              <a:ext uri="{FF2B5EF4-FFF2-40B4-BE49-F238E27FC236}">
                <a16:creationId xmlns:a16="http://schemas.microsoft.com/office/drawing/2014/main" id="{2A49A196-EBF9-8B80-5DF1-E31D5272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0"/>
            <a:ext cx="50800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">
            <a:extLst>
              <a:ext uri="{FF2B5EF4-FFF2-40B4-BE49-F238E27FC236}">
                <a16:creationId xmlns:a16="http://schemas.microsoft.com/office/drawing/2014/main" id="{4B40B917-0313-5F9F-27D6-D730A41D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00050"/>
            <a:ext cx="7937500" cy="572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7635" name="Picture 2">
            <a:extLst>
              <a:ext uri="{FF2B5EF4-FFF2-40B4-BE49-F238E27FC236}">
                <a16:creationId xmlns:a16="http://schemas.microsoft.com/office/drawing/2014/main" id="{E7BAC5BF-092C-7AB3-2DB3-FF2C6AF3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103188"/>
            <a:ext cx="35988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7636" name="Rectangle 3">
            <a:extLst>
              <a:ext uri="{FF2B5EF4-FFF2-40B4-BE49-F238E27FC236}">
                <a16:creationId xmlns:a16="http://schemas.microsoft.com/office/drawing/2014/main" id="{83C110C3-7AE0-400A-7C17-7D7347F3B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229225"/>
            <a:ext cx="3973513" cy="922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Carnet d’aventures en Normandie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Schwander, CP/CE2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Jean Moulin – Saint Léger en Yvelines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">
            <a:extLst>
              <a:ext uri="{FF2B5EF4-FFF2-40B4-BE49-F238E27FC236}">
                <a16:creationId xmlns:a16="http://schemas.microsoft.com/office/drawing/2014/main" id="{22AB7850-60EF-00A8-9DFA-4632BB26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5662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9683" name="Rectangle 2">
            <a:extLst>
              <a:ext uri="{FF2B5EF4-FFF2-40B4-BE49-F238E27FC236}">
                <a16:creationId xmlns:a16="http://schemas.microsoft.com/office/drawing/2014/main" id="{6318B223-86C9-B163-C39A-58BD46855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463" y="4941888"/>
            <a:ext cx="5062537" cy="12239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Le voyage de la famille Niglo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Le Saint-Ida - Unité spécifique des enfants issus des familles itinérantes et du voyage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Anatole France - Beynes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6AE3CF3A-9B6B-EC08-E963-D15761FBA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822483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1731" name="Picture 2">
            <a:extLst>
              <a:ext uri="{FF2B5EF4-FFF2-40B4-BE49-F238E27FC236}">
                <a16:creationId xmlns:a16="http://schemas.microsoft.com/office/drawing/2014/main" id="{6554D7B5-CCDC-2C7B-4715-22CD12A7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3213100"/>
            <a:ext cx="87566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1">
            <a:extLst>
              <a:ext uri="{FF2B5EF4-FFF2-40B4-BE49-F238E27FC236}">
                <a16:creationId xmlns:a16="http://schemas.microsoft.com/office/drawing/2014/main" id="{ECCA7BF3-F6F6-F314-1786-FB2CB3D72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1838325"/>
            <a:ext cx="34194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3779" name="Picture 2">
            <a:extLst>
              <a:ext uri="{FF2B5EF4-FFF2-40B4-BE49-F238E27FC236}">
                <a16:creationId xmlns:a16="http://schemas.microsoft.com/office/drawing/2014/main" id="{24294FC7-EAAA-B6CA-4F8F-3E3DC32A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3"/>
            <a:ext cx="8624888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3780" name="Rectangle 3">
            <a:extLst>
              <a:ext uri="{FF2B5EF4-FFF2-40B4-BE49-F238E27FC236}">
                <a16:creationId xmlns:a16="http://schemas.microsoft.com/office/drawing/2014/main" id="{6B06213B-2569-92C0-0559-E51463B3C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5218113"/>
            <a:ext cx="466883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Voyage autour du monde: du Pôle nord à l’Australie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Butez, PS/MS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Jacques Prévert - Plaisir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90662E68-9741-69FC-A4FE-8C6820F3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863"/>
            <a:ext cx="765651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27" name="Picture 2">
            <a:extLst>
              <a:ext uri="{FF2B5EF4-FFF2-40B4-BE49-F238E27FC236}">
                <a16:creationId xmlns:a16="http://schemas.microsoft.com/office/drawing/2014/main" id="{F844C3D6-C475-5F63-8B98-E1DC73F7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57150"/>
            <a:ext cx="3706812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28" name="Rectangle 3">
            <a:extLst>
              <a:ext uri="{FF2B5EF4-FFF2-40B4-BE49-F238E27FC236}">
                <a16:creationId xmlns:a16="http://schemas.microsoft.com/office/drawing/2014/main" id="{3C3522DE-F8D8-B351-7F43-38E3BDB86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6263" y="5195888"/>
            <a:ext cx="3403600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Carnet de voyage des MS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Toulouse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Jacques Prévert - Plaisir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8804621-A55B-84B6-DE8F-58F9BEA1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9913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DB0FA727-CF43-F257-AD29-9C60B512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4792663"/>
            <a:ext cx="4073525" cy="1476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Tous copains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Fleury avec la participation de l’artiste Antonia Neyrins, auteur-illustratrice, 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Paul Eluard - Fréneuse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8F189EB7-6BBC-FBEA-EAAD-BB4861B5E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0"/>
            <a:ext cx="5386387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000E2334-2259-1A48-1D9E-66B5E9F0E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350" y="4924425"/>
            <a:ext cx="6069013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Vers des mots plus jolis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Clément, avec la participation d’Antonia Neyrins, auteur-illustratrice, MS/GS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EM Paul Eluard - Fréneuse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">
            <a:extLst>
              <a:ext uri="{FF2B5EF4-FFF2-40B4-BE49-F238E27FC236}">
                <a16:creationId xmlns:a16="http://schemas.microsoft.com/office/drawing/2014/main" id="{2C1DA963-9B98-8BF4-107B-79009F03C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5670550"/>
            <a:ext cx="5027612" cy="118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Monument des vivants de Maurepas de la guerre 14/18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Santesteban 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EP Malmedonne - Maurepas</a:t>
            </a:r>
          </a:p>
        </p:txBody>
      </p:sp>
      <p:pic>
        <p:nvPicPr>
          <p:cNvPr id="211971" name="Picture 2">
            <a:extLst>
              <a:ext uri="{FF2B5EF4-FFF2-40B4-BE49-F238E27FC236}">
                <a16:creationId xmlns:a16="http://schemas.microsoft.com/office/drawing/2014/main" id="{9F0A3130-187F-D59A-3B68-6F32F4FD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21900" cy="565150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1">
            <a:extLst>
              <a:ext uri="{FF2B5EF4-FFF2-40B4-BE49-F238E27FC236}">
                <a16:creationId xmlns:a16="http://schemas.microsoft.com/office/drawing/2014/main" id="{B77CCC6C-6947-4D43-6753-0C6E485F2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33375"/>
            <a:ext cx="3887788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4019" name="Picture 2">
            <a:extLst>
              <a:ext uri="{FF2B5EF4-FFF2-40B4-BE49-F238E27FC236}">
                <a16:creationId xmlns:a16="http://schemas.microsoft.com/office/drawing/2014/main" id="{24F6C748-472F-A1F9-9D6E-19110B82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1125"/>
            <a:ext cx="3028950" cy="595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4020" name="Rectangle 3">
            <a:extLst>
              <a:ext uri="{FF2B5EF4-FFF2-40B4-BE49-F238E27FC236}">
                <a16:creationId xmlns:a16="http://schemas.microsoft.com/office/drawing/2014/main" id="{DDEE8CD6-E947-86D1-B1CA-6429AACD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3" y="4933950"/>
            <a:ext cx="4203700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7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1pPr>
            <a:lvl2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2pPr>
            <a:lvl3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3pPr>
            <a:lvl4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4pPr>
            <a:lvl5pPr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5pPr>
            <a:lvl6pPr marL="25146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6pPr>
            <a:lvl7pPr marL="29718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7pPr>
            <a:lvl8pPr marL="34290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8pPr>
            <a:lvl9pPr marL="3886200" indent="-228600" eaLnBrk="0" fontAlgn="base" hangingPunct="0">
              <a:lnSpc>
                <a:spcPct val="117000"/>
              </a:lnSpc>
              <a:spcBef>
                <a:spcPts val="5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</a:tabLst>
              <a:defRPr sz="1200">
                <a:solidFill>
                  <a:srgbClr val="000000"/>
                </a:solidFill>
                <a:latin typeface="Gill Sans MT" panose="020B0502020104020203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 i="1"/>
              <a:t>Monument des Vivants de Maurepas de la guerre 14/18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Mme Tanguy CM2</a:t>
            </a:r>
          </a:p>
          <a:p>
            <a:pPr eaLnBrk="1" hangingPunct="1">
              <a:lnSpc>
                <a:spcPct val="100000"/>
              </a:lnSpc>
              <a:spcBef>
                <a:spcPts val="13"/>
              </a:spcBef>
            </a:pPr>
            <a:r>
              <a:rPr lang="fr-FR" altLang="fr-FR" sz="1800"/>
              <a:t>EE Malmedonne - Maurepas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Gill Sans MT"/>
        <a:ea typeface=""/>
        <a:cs typeface="Noto Sans SC Regular"/>
      </a:majorFont>
      <a:minorFont>
        <a:latin typeface="Gill Sans MT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12620</TotalTime>
  <Words>2428</Words>
  <Application>Microsoft Office PowerPoint</Application>
  <PresentationFormat>Grand écran</PresentationFormat>
  <Paragraphs>546</Paragraphs>
  <Slides>138</Slides>
  <Notes>135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138</vt:i4>
      </vt:variant>
    </vt:vector>
  </HeadingPairs>
  <TitlesOfParts>
    <vt:vector size="157" baseType="lpstr">
      <vt:lpstr>Calibri</vt:lpstr>
      <vt:lpstr>Noto Sans SC Regular</vt:lpstr>
      <vt:lpstr>Arial</vt:lpstr>
      <vt:lpstr>Gill Sans MT</vt:lpstr>
      <vt:lpstr>Times New Roman</vt:lpstr>
      <vt:lpstr>DejaVu Sans</vt:lpstr>
      <vt:lpstr>Century Gothic</vt:lpstr>
      <vt:lpstr>Aptos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Magali Labbe</dc:creator>
  <cp:lastModifiedBy>Nathalie Lesueur</cp:lastModifiedBy>
  <cp:revision>182</cp:revision>
  <cp:lastPrinted>1601-01-01T00:00:00Z</cp:lastPrinted>
  <dcterms:created xsi:type="dcterms:W3CDTF">2026-06-12T11:18:48Z</dcterms:created>
  <dcterms:modified xsi:type="dcterms:W3CDTF">2026-06-29T15:09:46Z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Rectorat de Versailles</vt:lpwstr>
  </property>
  <property fmtid="{D5CDD505-2E9C-101B-9397-08002B2CF9AE}" pid="4" name="MMClips">
    <vt:r8>3</vt:r8>
  </property>
  <property fmtid="{D5CDD505-2E9C-101B-9397-08002B2CF9AE}" pid="5" name="PresentationFormat">
    <vt:lpwstr>Grand écran</vt:lpwstr>
  </property>
  <property fmtid="{D5CDD505-2E9C-101B-9397-08002B2CF9AE}" pid="6" name="Slides">
    <vt:r8>138</vt:r8>
  </property>
</Properties>
</file>